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1c5f66fdb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f9c896fc854844"/>
  </p:sldMasterIdLst>
  <p:sldIdLst>
    <p:sldId xmlns:r="http://schemas.openxmlformats.org/officeDocument/2006/relationships" id="256" r:id="Ra411d89652ba4ead"/>
    <p:sldId xmlns:r="http://schemas.openxmlformats.org/officeDocument/2006/relationships" id="257" r:id="Ra5982311a6ce4b61"/>
    <p:sldId xmlns:r="http://schemas.openxmlformats.org/officeDocument/2006/relationships" id="258" r:id="R502ba45f2f994ba1"/>
    <p:sldId xmlns:r="http://schemas.openxmlformats.org/officeDocument/2006/relationships" id="259" r:id="Rd3bc4a42045e4e75"/>
    <p:sldId xmlns:r="http://schemas.openxmlformats.org/officeDocument/2006/relationships" id="260" r:id="R8496a8038093475e"/>
    <p:sldId xmlns:r="http://schemas.openxmlformats.org/officeDocument/2006/relationships" id="261" r:id="R5a8639c7e4724273"/>
    <p:sldId xmlns:r="http://schemas.openxmlformats.org/officeDocument/2006/relationships" id="262" r:id="R37732a3f87ed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9c896fc854844" /><Relationship Type="http://schemas.openxmlformats.org/officeDocument/2006/relationships/slide" Target="/ppt/slides/slide1.xml" Id="Ra411d89652ba4ead" /><Relationship Type="http://schemas.openxmlformats.org/officeDocument/2006/relationships/slide" Target="/ppt/slides/slide2.xml" Id="Ra5982311a6ce4b61" /><Relationship Type="http://schemas.openxmlformats.org/officeDocument/2006/relationships/slide" Target="/ppt/slides/slide3.xml" Id="R502ba45f2f994ba1" /><Relationship Type="http://schemas.openxmlformats.org/officeDocument/2006/relationships/slide" Target="/ppt/slides/slide4.xml" Id="Rd3bc4a42045e4e75" /><Relationship Type="http://schemas.openxmlformats.org/officeDocument/2006/relationships/slide" Target="/ppt/slides/slide5.xml" Id="R8496a8038093475e" /><Relationship Type="http://schemas.openxmlformats.org/officeDocument/2006/relationships/slide" Target="/ppt/slides/slide6.xml" Id="R5a8639c7e4724273" /><Relationship Type="http://schemas.openxmlformats.org/officeDocument/2006/relationships/slide" Target="/ppt/slides/slide7.xml" Id="R37732a3f87ed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742ea2daa40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74ff4531040e4" /><Relationship Type="http://schemas.openxmlformats.org/officeDocument/2006/relationships/theme" Target="/ppt/slideMasters/theme/theme1.xml" Id="Rd030e670e22e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74ff45310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b149147a0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bf37e983e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c587174b6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52110b9d41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9673e81e3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7148aad3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e7b6af92c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LIMEYFY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LIMEYFY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MARTIN KULVEDRØSTEN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4MYHRE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CARBON INVEST AS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Duuns veg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930 570 095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LIMEYFY AS</a:t>
            </a:r>
          </a:p>
        </p:txBody>
      </p:sp>
    </p:spTree>
  </p:cSld>
  <p:clrMapOvr>
    <a:masterClrMapping xmlns:a="http://schemas.openxmlformats.org/drawingml/2006/main"/>
  </p:clrMapOvr>
</p:sld>
</file>