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8897c91dc4d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8dda0b10f4e2e"/>
  </p:sldMasterIdLst>
  <p:sldIdLst>
    <p:sldId xmlns:r="http://schemas.openxmlformats.org/officeDocument/2006/relationships" id="256" r:id="Re0425e8515d148c0"/>
    <p:sldId xmlns:r="http://schemas.openxmlformats.org/officeDocument/2006/relationships" id="257" r:id="R2794f689281c4132"/>
    <p:sldId xmlns:r="http://schemas.openxmlformats.org/officeDocument/2006/relationships" id="258" r:id="R73c8a0ebfc3641cd"/>
    <p:sldId xmlns:r="http://schemas.openxmlformats.org/officeDocument/2006/relationships" id="259" r:id="R060d3c7ae7fc4ee2"/>
    <p:sldId xmlns:r="http://schemas.openxmlformats.org/officeDocument/2006/relationships" id="260" r:id="R03baeb56a9784cd5"/>
    <p:sldId xmlns:r="http://schemas.openxmlformats.org/officeDocument/2006/relationships" id="261" r:id="Ra2f88c066b574e83"/>
    <p:sldId xmlns:r="http://schemas.openxmlformats.org/officeDocument/2006/relationships" id="262" r:id="R6be3263cc18b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8dda0b10f4e2e" /><Relationship Type="http://schemas.openxmlformats.org/officeDocument/2006/relationships/slide" Target="/ppt/slides/slide1.xml" Id="Re0425e8515d148c0" /><Relationship Type="http://schemas.openxmlformats.org/officeDocument/2006/relationships/slide" Target="/ppt/slides/slide2.xml" Id="R2794f689281c4132" /><Relationship Type="http://schemas.openxmlformats.org/officeDocument/2006/relationships/slide" Target="/ppt/slides/slide3.xml" Id="R73c8a0ebfc3641cd" /><Relationship Type="http://schemas.openxmlformats.org/officeDocument/2006/relationships/slide" Target="/ppt/slides/slide4.xml" Id="R060d3c7ae7fc4ee2" /><Relationship Type="http://schemas.openxmlformats.org/officeDocument/2006/relationships/slide" Target="/ppt/slides/slide5.xml" Id="R03baeb56a9784cd5" /><Relationship Type="http://schemas.openxmlformats.org/officeDocument/2006/relationships/slide" Target="/ppt/slides/slide6.xml" Id="Ra2f88c066b574e83" /><Relationship Type="http://schemas.openxmlformats.org/officeDocument/2006/relationships/slide" Target="/ppt/slides/slide7.xml" Id="R6be3263cc18b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dfae774994e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46035ea4048bf" /><Relationship Type="http://schemas.openxmlformats.org/officeDocument/2006/relationships/theme" Target="/ppt/slideMasters/theme/theme1.xml" Id="R323edb321adc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346035ea40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0b4af7e0d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26cc672b9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9ef203392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6c6f47a7d4c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e48076e9b41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fdc7c5f75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abec42048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RÅDE INNREDNING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RÅDE INNREDNING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1 026 629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ARNSETH TERJE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Vansjøveien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930 566 411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INNREDNING AS</a:t>
            </a:r>
          </a:p>
        </p:txBody>
      </p:sp>
    </p:spTree>
  </p:cSld>
  <p:clrMapOvr>
    <a:masterClrMapping xmlns:a="http://schemas.openxmlformats.org/drawingml/2006/main"/>
  </p:clrMapOvr>
</p:sld>
</file>