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ac09b7e6e04b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26d9e6fd3a462a"/>
  </p:sldMasterIdLst>
  <p:sldIdLst>
    <p:sldId xmlns:r="http://schemas.openxmlformats.org/officeDocument/2006/relationships" id="256" r:id="R44bb0be52b2c44cf"/>
    <p:sldId xmlns:r="http://schemas.openxmlformats.org/officeDocument/2006/relationships" id="257" r:id="Re2933114d2a2412a"/>
    <p:sldId xmlns:r="http://schemas.openxmlformats.org/officeDocument/2006/relationships" id="258" r:id="R0a061d9d271e4a1d"/>
    <p:sldId xmlns:r="http://schemas.openxmlformats.org/officeDocument/2006/relationships" id="259" r:id="R3b5ca8f6330c43ba"/>
    <p:sldId xmlns:r="http://schemas.openxmlformats.org/officeDocument/2006/relationships" id="260" r:id="Rdee854a73ebb44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6d9e6fd3a462a" /><Relationship Type="http://schemas.openxmlformats.org/officeDocument/2006/relationships/slide" Target="/ppt/slides/slide1.xml" Id="R44bb0be52b2c44cf" /><Relationship Type="http://schemas.openxmlformats.org/officeDocument/2006/relationships/slide" Target="/ppt/slides/slide2.xml" Id="Re2933114d2a2412a" /><Relationship Type="http://schemas.openxmlformats.org/officeDocument/2006/relationships/slide" Target="/ppt/slides/slide3.xml" Id="R0a061d9d271e4a1d" /><Relationship Type="http://schemas.openxmlformats.org/officeDocument/2006/relationships/slide" Target="/ppt/slides/slide4.xml" Id="R3b5ca8f6330c43ba" /><Relationship Type="http://schemas.openxmlformats.org/officeDocument/2006/relationships/slide" Target="/ppt/slides/slide5.xml" Id="Rdee854a73ebb44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5591864964c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67c43ac3a4ba1" /><Relationship Type="http://schemas.openxmlformats.org/officeDocument/2006/relationships/theme" Target="/ppt/slideMasters/theme/theme1.xml" Id="R5535ea1a0c7e42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f67c43ac3a4b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aa93a7be04a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acf86d4ba4e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0934b109441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268b1562140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d8a7bf2544c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FATHI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FATHI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FATHI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FATHI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FATHI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FATHI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930 559 636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FATHI AS</a:t>
            </a:r>
          </a:p>
        </p:txBody>
      </p:sp>
    </p:spTree>
  </p:cSld>
  <p:clrMapOvr>
    <a:masterClrMapping xmlns:a="http://schemas.openxmlformats.org/drawingml/2006/main"/>
  </p:clrMapOvr>
</p:sld>
</file>