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4b8857be4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127a330a84f53"/>
  </p:sldMasterIdLst>
  <p:sldIdLst>
    <p:sldId xmlns:r="http://schemas.openxmlformats.org/officeDocument/2006/relationships" id="256" r:id="R82d0f3b5bcf54b8f"/>
    <p:sldId xmlns:r="http://schemas.openxmlformats.org/officeDocument/2006/relationships" id="257" r:id="Rcadbdab4256b4e3d"/>
    <p:sldId xmlns:r="http://schemas.openxmlformats.org/officeDocument/2006/relationships" id="258" r:id="Rab30b8b970764c81"/>
    <p:sldId xmlns:r="http://schemas.openxmlformats.org/officeDocument/2006/relationships" id="259" r:id="R70ca37d64b5e4607"/>
    <p:sldId xmlns:r="http://schemas.openxmlformats.org/officeDocument/2006/relationships" id="260" r:id="Re21a8bafd5a34889"/>
    <p:sldId xmlns:r="http://schemas.openxmlformats.org/officeDocument/2006/relationships" id="261" r:id="R020eeeb7590240bc"/>
    <p:sldId xmlns:r="http://schemas.openxmlformats.org/officeDocument/2006/relationships" id="262" r:id="R4fcd43bd389d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127a330a84f53" /><Relationship Type="http://schemas.openxmlformats.org/officeDocument/2006/relationships/slide" Target="/ppt/slides/slide1.xml" Id="R82d0f3b5bcf54b8f" /><Relationship Type="http://schemas.openxmlformats.org/officeDocument/2006/relationships/slide" Target="/ppt/slides/slide2.xml" Id="Rcadbdab4256b4e3d" /><Relationship Type="http://schemas.openxmlformats.org/officeDocument/2006/relationships/slide" Target="/ppt/slides/slide3.xml" Id="Rab30b8b970764c81" /><Relationship Type="http://schemas.openxmlformats.org/officeDocument/2006/relationships/slide" Target="/ppt/slides/slide4.xml" Id="R70ca37d64b5e4607" /><Relationship Type="http://schemas.openxmlformats.org/officeDocument/2006/relationships/slide" Target="/ppt/slides/slide5.xml" Id="Re21a8bafd5a34889" /><Relationship Type="http://schemas.openxmlformats.org/officeDocument/2006/relationships/slide" Target="/ppt/slides/slide6.xml" Id="R020eeeb7590240bc" /><Relationship Type="http://schemas.openxmlformats.org/officeDocument/2006/relationships/slide" Target="/ppt/slides/slide7.xml" Id="R4fcd43bd389d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e0ecded99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0d786a4c247e4" /><Relationship Type="http://schemas.openxmlformats.org/officeDocument/2006/relationships/theme" Target="/ppt/slideMasters/theme/theme1.xml" Id="Re086308c199e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0d786a4c2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fb5ccdee8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7252c5628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c1f825b4c46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e30f852d5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3826171ab4e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2821121684b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faa11ecee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SUMBIOS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SUMBIOS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1 203 061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Fantoftvegen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930 554 529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SUMBIOS AS</a:t>
            </a:r>
          </a:p>
        </p:txBody>
      </p:sp>
    </p:spTree>
  </p:cSld>
  <p:clrMapOvr>
    <a:masterClrMapping xmlns:a="http://schemas.openxmlformats.org/drawingml/2006/main"/>
  </p:clrMapOvr>
</p:sld>
</file>