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ce79da000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87596794d4e85"/>
  </p:sldMasterIdLst>
  <p:sldIdLst>
    <p:sldId xmlns:r="http://schemas.openxmlformats.org/officeDocument/2006/relationships" id="256" r:id="R03913c8e4bd64af3"/>
    <p:sldId xmlns:r="http://schemas.openxmlformats.org/officeDocument/2006/relationships" id="257" r:id="R919c601ee5e5477a"/>
    <p:sldId xmlns:r="http://schemas.openxmlformats.org/officeDocument/2006/relationships" id="258" r:id="Refc3a7756cff4444"/>
    <p:sldId xmlns:r="http://schemas.openxmlformats.org/officeDocument/2006/relationships" id="259" r:id="R896cc56ca2f44e12"/>
    <p:sldId xmlns:r="http://schemas.openxmlformats.org/officeDocument/2006/relationships" id="260" r:id="R1739c42a30844dce"/>
    <p:sldId xmlns:r="http://schemas.openxmlformats.org/officeDocument/2006/relationships" id="261" r:id="R31c39f64734b4baf"/>
    <p:sldId xmlns:r="http://schemas.openxmlformats.org/officeDocument/2006/relationships" id="262" r:id="Rdb31f2e40c424f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87596794d4e85" /><Relationship Type="http://schemas.openxmlformats.org/officeDocument/2006/relationships/slide" Target="/ppt/slides/slide1.xml" Id="R03913c8e4bd64af3" /><Relationship Type="http://schemas.openxmlformats.org/officeDocument/2006/relationships/slide" Target="/ppt/slides/slide2.xml" Id="R919c601ee5e5477a" /><Relationship Type="http://schemas.openxmlformats.org/officeDocument/2006/relationships/slide" Target="/ppt/slides/slide3.xml" Id="Refc3a7756cff4444" /><Relationship Type="http://schemas.openxmlformats.org/officeDocument/2006/relationships/slide" Target="/ppt/slides/slide4.xml" Id="R896cc56ca2f44e12" /><Relationship Type="http://schemas.openxmlformats.org/officeDocument/2006/relationships/slide" Target="/ppt/slides/slide5.xml" Id="R1739c42a30844dce" /><Relationship Type="http://schemas.openxmlformats.org/officeDocument/2006/relationships/slide" Target="/ppt/slides/slide6.xml" Id="R31c39f64734b4baf" /><Relationship Type="http://schemas.openxmlformats.org/officeDocument/2006/relationships/slide" Target="/ppt/slides/slide7.xml" Id="Rdb31f2e40c424f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ea1fa2f46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d2dfaad6b4cc8" /><Relationship Type="http://schemas.openxmlformats.org/officeDocument/2006/relationships/theme" Target="/ppt/slideMasters/theme/theme1.xml" Id="R65e3aea55d6f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6d2dfaad6b4c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3a875f15646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25fcea84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001fcdf76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218eea5794d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155f49405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f0ab607c8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5db747a3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SUMBIOS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SUMBIOS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2 693 983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930 554 529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