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f82b60a02d47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bb7add80814039"/>
  </p:sldMasterIdLst>
  <p:sldIdLst>
    <p:sldId xmlns:r="http://schemas.openxmlformats.org/officeDocument/2006/relationships" id="256" r:id="R46a6879825a24dbd"/>
    <p:sldId xmlns:r="http://schemas.openxmlformats.org/officeDocument/2006/relationships" id="257" r:id="Re3e3b54379d34d35"/>
    <p:sldId xmlns:r="http://schemas.openxmlformats.org/officeDocument/2006/relationships" id="258" r:id="Rfeed60fc1b8c4109"/>
    <p:sldId xmlns:r="http://schemas.openxmlformats.org/officeDocument/2006/relationships" id="259" r:id="R1824d3f82d5c4e6a"/>
    <p:sldId xmlns:r="http://schemas.openxmlformats.org/officeDocument/2006/relationships" id="260" r:id="R7d7ff8ff9ed44c28"/>
    <p:sldId xmlns:r="http://schemas.openxmlformats.org/officeDocument/2006/relationships" id="261" r:id="Rc76db90a00af49e5"/>
    <p:sldId xmlns:r="http://schemas.openxmlformats.org/officeDocument/2006/relationships" id="262" r:id="R80da3871147e41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bb7add80814039" /><Relationship Type="http://schemas.openxmlformats.org/officeDocument/2006/relationships/slide" Target="/ppt/slides/slide1.xml" Id="R46a6879825a24dbd" /><Relationship Type="http://schemas.openxmlformats.org/officeDocument/2006/relationships/slide" Target="/ppt/slides/slide2.xml" Id="Re3e3b54379d34d35" /><Relationship Type="http://schemas.openxmlformats.org/officeDocument/2006/relationships/slide" Target="/ppt/slides/slide3.xml" Id="Rfeed60fc1b8c4109" /><Relationship Type="http://schemas.openxmlformats.org/officeDocument/2006/relationships/slide" Target="/ppt/slides/slide4.xml" Id="R1824d3f82d5c4e6a" /><Relationship Type="http://schemas.openxmlformats.org/officeDocument/2006/relationships/slide" Target="/ppt/slides/slide5.xml" Id="R7d7ff8ff9ed44c28" /><Relationship Type="http://schemas.openxmlformats.org/officeDocument/2006/relationships/slide" Target="/ppt/slides/slide6.xml" Id="Rc76db90a00af49e5" /><Relationship Type="http://schemas.openxmlformats.org/officeDocument/2006/relationships/slide" Target="/ppt/slides/slide7.xml" Id="R80da3871147e41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5b3a42f7cc46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a548d03a140bf" /><Relationship Type="http://schemas.openxmlformats.org/officeDocument/2006/relationships/theme" Target="/ppt/slideMasters/theme/theme1.xml" Id="Rc52065be1d3448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0a548d03a140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8c0dbc0d14b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0367603024a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fbf6e14d241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19a12e3b54a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cd07b8bae4e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1fbd1324f45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3735992954d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Ø.G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Ø.G HOLDING AS ble etablert [år] og holder til i Beito.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611 222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1 572 285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GRØNOLEN ØYSTEIN N BERGUM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Grønolsvegen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2952 Beito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930 543 780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Ø.G HOLDING AS</a:t>
            </a:r>
          </a:p>
        </p:txBody>
      </p:sp>
    </p:spTree>
  </p:cSld>
  <p:clrMapOvr>
    <a:masterClrMapping xmlns:a="http://schemas.openxmlformats.org/drawingml/2006/main"/>
  </p:clrMapOvr>
</p:sld>
</file>