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d513476a49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f7c76bc9c4421"/>
  </p:sldMasterIdLst>
  <p:sldIdLst>
    <p:sldId xmlns:r="http://schemas.openxmlformats.org/officeDocument/2006/relationships" id="256" r:id="R1e9d4f0fcbd94736"/>
    <p:sldId xmlns:r="http://schemas.openxmlformats.org/officeDocument/2006/relationships" id="257" r:id="R62fc4afcab764558"/>
    <p:sldId xmlns:r="http://schemas.openxmlformats.org/officeDocument/2006/relationships" id="258" r:id="R1a8196dae30b4ef4"/>
    <p:sldId xmlns:r="http://schemas.openxmlformats.org/officeDocument/2006/relationships" id="259" r:id="R947f4bbe4e5f4731"/>
    <p:sldId xmlns:r="http://schemas.openxmlformats.org/officeDocument/2006/relationships" id="260" r:id="Re02fde56c8974a77"/>
    <p:sldId xmlns:r="http://schemas.openxmlformats.org/officeDocument/2006/relationships" id="261" r:id="R053b0a13a8eb483c"/>
    <p:sldId xmlns:r="http://schemas.openxmlformats.org/officeDocument/2006/relationships" id="262" r:id="Ra823878b87b1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f7c76bc9c4421" /><Relationship Type="http://schemas.openxmlformats.org/officeDocument/2006/relationships/slide" Target="/ppt/slides/slide1.xml" Id="R1e9d4f0fcbd94736" /><Relationship Type="http://schemas.openxmlformats.org/officeDocument/2006/relationships/slide" Target="/ppt/slides/slide2.xml" Id="R62fc4afcab764558" /><Relationship Type="http://schemas.openxmlformats.org/officeDocument/2006/relationships/slide" Target="/ppt/slides/slide3.xml" Id="R1a8196dae30b4ef4" /><Relationship Type="http://schemas.openxmlformats.org/officeDocument/2006/relationships/slide" Target="/ppt/slides/slide4.xml" Id="R947f4bbe4e5f4731" /><Relationship Type="http://schemas.openxmlformats.org/officeDocument/2006/relationships/slide" Target="/ppt/slides/slide5.xml" Id="Re02fde56c8974a77" /><Relationship Type="http://schemas.openxmlformats.org/officeDocument/2006/relationships/slide" Target="/ppt/slides/slide6.xml" Id="R053b0a13a8eb483c" /><Relationship Type="http://schemas.openxmlformats.org/officeDocument/2006/relationships/slide" Target="/ppt/slides/slide7.xml" Id="Ra823878b87b1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6a4392d2d4e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aadcc94fe43c0" /><Relationship Type="http://schemas.openxmlformats.org/officeDocument/2006/relationships/theme" Target="/ppt/slideMasters/theme/theme1.xml" Id="R14b953de8cfe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aadcc94fe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c0152aaf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a07178073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ed6cc47b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32305370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f7d526d61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39302684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94ae7fdc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- 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- LERVIK AS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Tonafjellet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930 532 932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