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c9739df0b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c0678fef5453a"/>
  </p:sldMasterIdLst>
  <p:sldIdLst>
    <p:sldId xmlns:r="http://schemas.openxmlformats.org/officeDocument/2006/relationships" id="256" r:id="R532ec382d47a4d38"/>
    <p:sldId xmlns:r="http://schemas.openxmlformats.org/officeDocument/2006/relationships" id="257" r:id="R51c417f401444aca"/>
    <p:sldId xmlns:r="http://schemas.openxmlformats.org/officeDocument/2006/relationships" id="258" r:id="R474b5a711332492a"/>
    <p:sldId xmlns:r="http://schemas.openxmlformats.org/officeDocument/2006/relationships" id="259" r:id="R398db9a4076149c1"/>
    <p:sldId xmlns:r="http://schemas.openxmlformats.org/officeDocument/2006/relationships" id="260" r:id="R7fb9820ddf594b75"/>
    <p:sldId xmlns:r="http://schemas.openxmlformats.org/officeDocument/2006/relationships" id="261" r:id="R0f681417bf9846fd"/>
    <p:sldId xmlns:r="http://schemas.openxmlformats.org/officeDocument/2006/relationships" id="262" r:id="R1822abfd2971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c0678fef5453a" /><Relationship Type="http://schemas.openxmlformats.org/officeDocument/2006/relationships/slide" Target="/ppt/slides/slide1.xml" Id="R532ec382d47a4d38" /><Relationship Type="http://schemas.openxmlformats.org/officeDocument/2006/relationships/slide" Target="/ppt/slides/slide2.xml" Id="R51c417f401444aca" /><Relationship Type="http://schemas.openxmlformats.org/officeDocument/2006/relationships/slide" Target="/ppt/slides/slide3.xml" Id="R474b5a711332492a" /><Relationship Type="http://schemas.openxmlformats.org/officeDocument/2006/relationships/slide" Target="/ppt/slides/slide4.xml" Id="R398db9a4076149c1" /><Relationship Type="http://schemas.openxmlformats.org/officeDocument/2006/relationships/slide" Target="/ppt/slides/slide5.xml" Id="R7fb9820ddf594b75" /><Relationship Type="http://schemas.openxmlformats.org/officeDocument/2006/relationships/slide" Target="/ppt/slides/slide6.xml" Id="R0f681417bf9846fd" /><Relationship Type="http://schemas.openxmlformats.org/officeDocument/2006/relationships/slide" Target="/ppt/slides/slide7.xml" Id="R1822abfd2971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c8cf0f172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2823acdd94b86" /><Relationship Type="http://schemas.openxmlformats.org/officeDocument/2006/relationships/theme" Target="/ppt/slideMasters/theme/theme1.xml" Id="Rf183068ec893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2823acdd9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165a645bc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1400b1edc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eef8a352a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b4439c6e6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385912fdf44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257920941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f91c1e24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HEGRE JR.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HEGRE JR.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8 294 176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17 039 148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17 039 148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Bronsekarveien 36B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4320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930 521 361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HEGRE JR. AS</a:t>
            </a:r>
          </a:p>
        </p:txBody>
      </p:sp>
    </p:spTree>
  </p:cSld>
  <p:clrMapOvr>
    <a:masterClrMapping xmlns:a="http://schemas.openxmlformats.org/drawingml/2006/main"/>
  </p:clrMapOvr>
</p:sld>
</file>