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2c795d1f145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1a2148bd54f04"/>
  </p:sldMasterIdLst>
  <p:sldIdLst>
    <p:sldId xmlns:r="http://schemas.openxmlformats.org/officeDocument/2006/relationships" id="256" r:id="R8519d07475094538"/>
    <p:sldId xmlns:r="http://schemas.openxmlformats.org/officeDocument/2006/relationships" id="257" r:id="R081f24c144d148ba"/>
    <p:sldId xmlns:r="http://schemas.openxmlformats.org/officeDocument/2006/relationships" id="258" r:id="R101cadafe96a4ace"/>
    <p:sldId xmlns:r="http://schemas.openxmlformats.org/officeDocument/2006/relationships" id="259" r:id="Rcf07a9b0d7824e28"/>
    <p:sldId xmlns:r="http://schemas.openxmlformats.org/officeDocument/2006/relationships" id="260" r:id="Rf68de11f9e6f4c11"/>
    <p:sldId xmlns:r="http://schemas.openxmlformats.org/officeDocument/2006/relationships" id="261" r:id="R681ce7b81eb04ee4"/>
    <p:sldId xmlns:r="http://schemas.openxmlformats.org/officeDocument/2006/relationships" id="262" r:id="R5c19163ee26d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1a2148bd54f04" /><Relationship Type="http://schemas.openxmlformats.org/officeDocument/2006/relationships/slide" Target="/ppt/slides/slide1.xml" Id="R8519d07475094538" /><Relationship Type="http://schemas.openxmlformats.org/officeDocument/2006/relationships/slide" Target="/ppt/slides/slide2.xml" Id="R081f24c144d148ba" /><Relationship Type="http://schemas.openxmlformats.org/officeDocument/2006/relationships/slide" Target="/ppt/slides/slide3.xml" Id="R101cadafe96a4ace" /><Relationship Type="http://schemas.openxmlformats.org/officeDocument/2006/relationships/slide" Target="/ppt/slides/slide4.xml" Id="Rcf07a9b0d7824e28" /><Relationship Type="http://schemas.openxmlformats.org/officeDocument/2006/relationships/slide" Target="/ppt/slides/slide5.xml" Id="Rf68de11f9e6f4c11" /><Relationship Type="http://schemas.openxmlformats.org/officeDocument/2006/relationships/slide" Target="/ppt/slides/slide6.xml" Id="R681ce7b81eb04ee4" /><Relationship Type="http://schemas.openxmlformats.org/officeDocument/2006/relationships/slide" Target="/ppt/slides/slide7.xml" Id="R5c19163ee26d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bd16fee1eb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6bac10c5f475f" /><Relationship Type="http://schemas.openxmlformats.org/officeDocument/2006/relationships/theme" Target="/ppt/slideMasters/theme/theme1.xml" Id="R8e67ef876a79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6bac10c5f47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32cb421749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ef4a8e1f4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95f8cd1bd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b1708864e48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afa8d27ac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96d3aeb0d4f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281893008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EDDA WIND XIX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EDDA WIND XIX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Spannavegen 152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930 520 985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WIND XIX AS</a:t>
            </a:r>
          </a:p>
        </p:txBody>
      </p:sp>
    </p:spTree>
  </p:cSld>
  <p:clrMapOvr>
    <a:masterClrMapping xmlns:a="http://schemas.openxmlformats.org/drawingml/2006/main"/>
  </p:clrMapOvr>
</p:sld>
</file>