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b2cb6ae348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9f66b5fa3d42db"/>
  </p:sldMasterIdLst>
  <p:sldIdLst>
    <p:sldId xmlns:r="http://schemas.openxmlformats.org/officeDocument/2006/relationships" id="256" r:id="Rf45ad88fc8c54080"/>
    <p:sldId xmlns:r="http://schemas.openxmlformats.org/officeDocument/2006/relationships" id="257" r:id="Rf4eef0729a5e486b"/>
    <p:sldId xmlns:r="http://schemas.openxmlformats.org/officeDocument/2006/relationships" id="258" r:id="R21c9c09d9a4c4f9f"/>
    <p:sldId xmlns:r="http://schemas.openxmlformats.org/officeDocument/2006/relationships" id="259" r:id="R48fb2d84c45246d1"/>
    <p:sldId xmlns:r="http://schemas.openxmlformats.org/officeDocument/2006/relationships" id="260" r:id="R6aaf5893069f40c8"/>
    <p:sldId xmlns:r="http://schemas.openxmlformats.org/officeDocument/2006/relationships" id="261" r:id="R2db03f70f53445ee"/>
    <p:sldId xmlns:r="http://schemas.openxmlformats.org/officeDocument/2006/relationships" id="262" r:id="R3d06e940e78a44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f66b5fa3d42db" /><Relationship Type="http://schemas.openxmlformats.org/officeDocument/2006/relationships/slide" Target="/ppt/slides/slide1.xml" Id="Rf45ad88fc8c54080" /><Relationship Type="http://schemas.openxmlformats.org/officeDocument/2006/relationships/slide" Target="/ppt/slides/slide2.xml" Id="Rf4eef0729a5e486b" /><Relationship Type="http://schemas.openxmlformats.org/officeDocument/2006/relationships/slide" Target="/ppt/slides/slide3.xml" Id="R21c9c09d9a4c4f9f" /><Relationship Type="http://schemas.openxmlformats.org/officeDocument/2006/relationships/slide" Target="/ppt/slides/slide4.xml" Id="R48fb2d84c45246d1" /><Relationship Type="http://schemas.openxmlformats.org/officeDocument/2006/relationships/slide" Target="/ppt/slides/slide5.xml" Id="R6aaf5893069f40c8" /><Relationship Type="http://schemas.openxmlformats.org/officeDocument/2006/relationships/slide" Target="/ppt/slides/slide6.xml" Id="R2db03f70f53445ee" /><Relationship Type="http://schemas.openxmlformats.org/officeDocument/2006/relationships/slide" Target="/ppt/slides/slide7.xml" Id="R3d06e940e78a44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db1c69dcc4c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e23a25b244b4a" /><Relationship Type="http://schemas.openxmlformats.org/officeDocument/2006/relationships/theme" Target="/ppt/slideMasters/theme/theme1.xml" Id="Rb0bde5b108014b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6e23a25b244b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8a80cfd1f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e9f5d05bf48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87a7e639047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6a9f94d4e4a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865cfcc8443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48bc3829343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8cc92ee624d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RBR HOLDING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1 376 521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2 875 440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3 277 097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BJØRSRUD RANHEIM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Olsens veg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930 509 795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