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87de2be14e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89f7eb2604756"/>
  </p:sldMasterIdLst>
  <p:sldIdLst>
    <p:sldId xmlns:r="http://schemas.openxmlformats.org/officeDocument/2006/relationships" id="256" r:id="R73968248c7834bdb"/>
    <p:sldId xmlns:r="http://schemas.openxmlformats.org/officeDocument/2006/relationships" id="257" r:id="Rf38e7eb5d51a47f2"/>
    <p:sldId xmlns:r="http://schemas.openxmlformats.org/officeDocument/2006/relationships" id="258" r:id="Rca9b880346744504"/>
    <p:sldId xmlns:r="http://schemas.openxmlformats.org/officeDocument/2006/relationships" id="259" r:id="R48c406bbbf8f425d"/>
    <p:sldId xmlns:r="http://schemas.openxmlformats.org/officeDocument/2006/relationships" id="260" r:id="Rbd546ade643541ea"/>
    <p:sldId xmlns:r="http://schemas.openxmlformats.org/officeDocument/2006/relationships" id="261" r:id="Ra6fb90449644476d"/>
    <p:sldId xmlns:r="http://schemas.openxmlformats.org/officeDocument/2006/relationships" id="262" r:id="R433a48ea05f248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89f7eb2604756" /><Relationship Type="http://schemas.openxmlformats.org/officeDocument/2006/relationships/slide" Target="/ppt/slides/slide1.xml" Id="R73968248c7834bdb" /><Relationship Type="http://schemas.openxmlformats.org/officeDocument/2006/relationships/slide" Target="/ppt/slides/slide2.xml" Id="Rf38e7eb5d51a47f2" /><Relationship Type="http://schemas.openxmlformats.org/officeDocument/2006/relationships/slide" Target="/ppt/slides/slide3.xml" Id="Rca9b880346744504" /><Relationship Type="http://schemas.openxmlformats.org/officeDocument/2006/relationships/slide" Target="/ppt/slides/slide4.xml" Id="R48c406bbbf8f425d" /><Relationship Type="http://schemas.openxmlformats.org/officeDocument/2006/relationships/slide" Target="/ppt/slides/slide5.xml" Id="Rbd546ade643541ea" /><Relationship Type="http://schemas.openxmlformats.org/officeDocument/2006/relationships/slide" Target="/ppt/slides/slide6.xml" Id="Ra6fb90449644476d" /><Relationship Type="http://schemas.openxmlformats.org/officeDocument/2006/relationships/slide" Target="/ppt/slides/slide7.xml" Id="R433a48ea05f248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980d98da6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0829ea81747cf" /><Relationship Type="http://schemas.openxmlformats.org/officeDocument/2006/relationships/theme" Target="/ppt/slideMasters/theme/theme1.xml" Id="R105a215d16a545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10829ea817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8fe828f7a47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a7b8c95834e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f9181d8ff49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5e329e63f4c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79e6cb0d54c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43464d1044c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1ae3430ad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EFTELAND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EFTELAND SERVICE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1 996 442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975 488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1 300 980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EFTELAND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Vallemoen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930 509 418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EFTELAND SERVICE AS</a:t>
            </a:r>
          </a:p>
        </p:txBody>
      </p:sp>
    </p:spTree>
  </p:cSld>
  <p:clrMapOvr>
    <a:masterClrMapping xmlns:a="http://schemas.openxmlformats.org/drawingml/2006/main"/>
  </p:clrMapOvr>
</p:sld>
</file>