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649abc42b3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f2890e4264709"/>
  </p:sldMasterIdLst>
  <p:sldIdLst>
    <p:sldId xmlns:r="http://schemas.openxmlformats.org/officeDocument/2006/relationships" id="256" r:id="R16238d2c837942f7"/>
    <p:sldId xmlns:r="http://schemas.openxmlformats.org/officeDocument/2006/relationships" id="257" r:id="R2617615488b746f2"/>
    <p:sldId xmlns:r="http://schemas.openxmlformats.org/officeDocument/2006/relationships" id="258" r:id="R6e5212c2802c4284"/>
    <p:sldId xmlns:r="http://schemas.openxmlformats.org/officeDocument/2006/relationships" id="259" r:id="Rf837ac9475a542c6"/>
    <p:sldId xmlns:r="http://schemas.openxmlformats.org/officeDocument/2006/relationships" id="260" r:id="R75c71c8416ec4426"/>
    <p:sldId xmlns:r="http://schemas.openxmlformats.org/officeDocument/2006/relationships" id="261" r:id="Rd6a7cd40974a41b3"/>
    <p:sldId xmlns:r="http://schemas.openxmlformats.org/officeDocument/2006/relationships" id="262" r:id="Rcefbee9ca8c5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f2890e4264709" /><Relationship Type="http://schemas.openxmlformats.org/officeDocument/2006/relationships/slide" Target="/ppt/slides/slide1.xml" Id="R16238d2c837942f7" /><Relationship Type="http://schemas.openxmlformats.org/officeDocument/2006/relationships/slide" Target="/ppt/slides/slide2.xml" Id="R2617615488b746f2" /><Relationship Type="http://schemas.openxmlformats.org/officeDocument/2006/relationships/slide" Target="/ppt/slides/slide3.xml" Id="R6e5212c2802c4284" /><Relationship Type="http://schemas.openxmlformats.org/officeDocument/2006/relationships/slide" Target="/ppt/slides/slide4.xml" Id="Rf837ac9475a542c6" /><Relationship Type="http://schemas.openxmlformats.org/officeDocument/2006/relationships/slide" Target="/ppt/slides/slide5.xml" Id="R75c71c8416ec4426" /><Relationship Type="http://schemas.openxmlformats.org/officeDocument/2006/relationships/slide" Target="/ppt/slides/slide6.xml" Id="Rd6a7cd40974a41b3" /><Relationship Type="http://schemas.openxmlformats.org/officeDocument/2006/relationships/slide" Target="/ppt/slides/slide7.xml" Id="Rcefbee9ca8c5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1b8f4df7c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adfb2ba214dd3" /><Relationship Type="http://schemas.openxmlformats.org/officeDocument/2006/relationships/theme" Target="/ppt/slideMasters/theme/theme1.xml" Id="R402c00abe09d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adfb2ba21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71ef0a2de40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850f2b74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0021c3d93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4bedeee2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552a4201e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d3e7a8680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7d368c624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BEATE LØKKEN STEVENS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LØKKEN STEVENS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1 672 666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LØKKEN STEVENS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Ospebergleitet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930 506 907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BEATE LØKKEN STEVENS INVEST AS</a:t>
            </a:r>
          </a:p>
        </p:txBody>
      </p:sp>
    </p:spTree>
  </p:cSld>
  <p:clrMapOvr>
    <a:masterClrMapping xmlns:a="http://schemas.openxmlformats.org/drawingml/2006/main"/>
  </p:clrMapOvr>
</p:sld>
</file>