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e276a0349b44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214cf5625c4aa3"/>
  </p:sldMasterIdLst>
  <p:sldIdLst>
    <p:sldId xmlns:r="http://schemas.openxmlformats.org/officeDocument/2006/relationships" id="256" r:id="Rd31ace3001104d9a"/>
    <p:sldId xmlns:r="http://schemas.openxmlformats.org/officeDocument/2006/relationships" id="257" r:id="Rc1bdc5f22244446d"/>
    <p:sldId xmlns:r="http://schemas.openxmlformats.org/officeDocument/2006/relationships" id="258" r:id="Rb6c1de86be0b4ea2"/>
    <p:sldId xmlns:r="http://schemas.openxmlformats.org/officeDocument/2006/relationships" id="259" r:id="Rb48fcf5af22940c2"/>
    <p:sldId xmlns:r="http://schemas.openxmlformats.org/officeDocument/2006/relationships" id="260" r:id="R1c15ad704b704aa6"/>
    <p:sldId xmlns:r="http://schemas.openxmlformats.org/officeDocument/2006/relationships" id="261" r:id="R76ceb5da16984142"/>
    <p:sldId xmlns:r="http://schemas.openxmlformats.org/officeDocument/2006/relationships" id="262" r:id="R8f7889ad267943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214cf5625c4aa3" /><Relationship Type="http://schemas.openxmlformats.org/officeDocument/2006/relationships/slide" Target="/ppt/slides/slide1.xml" Id="Rd31ace3001104d9a" /><Relationship Type="http://schemas.openxmlformats.org/officeDocument/2006/relationships/slide" Target="/ppt/slides/slide2.xml" Id="Rc1bdc5f22244446d" /><Relationship Type="http://schemas.openxmlformats.org/officeDocument/2006/relationships/slide" Target="/ppt/slides/slide3.xml" Id="Rb6c1de86be0b4ea2" /><Relationship Type="http://schemas.openxmlformats.org/officeDocument/2006/relationships/slide" Target="/ppt/slides/slide4.xml" Id="Rb48fcf5af22940c2" /><Relationship Type="http://schemas.openxmlformats.org/officeDocument/2006/relationships/slide" Target="/ppt/slides/slide5.xml" Id="R1c15ad704b704aa6" /><Relationship Type="http://schemas.openxmlformats.org/officeDocument/2006/relationships/slide" Target="/ppt/slides/slide6.xml" Id="R76ceb5da16984142" /><Relationship Type="http://schemas.openxmlformats.org/officeDocument/2006/relationships/slide" Target="/ppt/slides/slide7.xml" Id="R8f7889ad267943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f41fea0e2a45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ffc53f3f54d02" /><Relationship Type="http://schemas.openxmlformats.org/officeDocument/2006/relationships/theme" Target="/ppt/slideMasters/theme/theme1.xml" Id="R43ae7f78d9544a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4ffc53f3f54d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8a0c2f6c545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ae679080b4d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2e1f1204d47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89e465e7e4c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6194bd8124e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6eae2157c47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464a7cb4a4c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UTSI MASKINSERVICE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 MASKINSERVICE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UTSI MASKINSERVICE AS ble etablert [år] og holder til i Kautokeino.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 MASKINSERVICE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 MASKINSERVICE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 MASKINSERVICE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1 205 521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211 717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164 520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470 509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731 136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 MASKINSERVICE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UTSI NILS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 MASKINSERVICE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Bredbuktnesveien 309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9522 Kautokeino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930 504 270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 MASKINSERVICE AS</a:t>
            </a:r>
          </a:p>
        </p:txBody>
      </p:sp>
    </p:spTree>
  </p:cSld>
  <p:clrMapOvr>
    <a:masterClrMapping xmlns:a="http://schemas.openxmlformats.org/drawingml/2006/main"/>
  </p:clrMapOvr>
</p:sld>
</file>