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98dc0c9f2f4d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0daa99c12b41f5"/>
  </p:sldMasterIdLst>
  <p:sldIdLst>
    <p:sldId xmlns:r="http://schemas.openxmlformats.org/officeDocument/2006/relationships" id="256" r:id="R8b1f6c9cd8bb44df"/>
    <p:sldId xmlns:r="http://schemas.openxmlformats.org/officeDocument/2006/relationships" id="257" r:id="Rdf61223f03ca40e4"/>
    <p:sldId xmlns:r="http://schemas.openxmlformats.org/officeDocument/2006/relationships" id="258" r:id="R482d879fdec6495d"/>
    <p:sldId xmlns:r="http://schemas.openxmlformats.org/officeDocument/2006/relationships" id="259" r:id="Rd993db3078ab474b"/>
    <p:sldId xmlns:r="http://schemas.openxmlformats.org/officeDocument/2006/relationships" id="260" r:id="R689d0501fa6846c5"/>
    <p:sldId xmlns:r="http://schemas.openxmlformats.org/officeDocument/2006/relationships" id="261" r:id="R107134366e434a13"/>
    <p:sldId xmlns:r="http://schemas.openxmlformats.org/officeDocument/2006/relationships" id="262" r:id="R5f006f7e738e4d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0daa99c12b41f5" /><Relationship Type="http://schemas.openxmlformats.org/officeDocument/2006/relationships/slide" Target="/ppt/slides/slide1.xml" Id="R8b1f6c9cd8bb44df" /><Relationship Type="http://schemas.openxmlformats.org/officeDocument/2006/relationships/slide" Target="/ppt/slides/slide2.xml" Id="Rdf61223f03ca40e4" /><Relationship Type="http://schemas.openxmlformats.org/officeDocument/2006/relationships/slide" Target="/ppt/slides/slide3.xml" Id="R482d879fdec6495d" /><Relationship Type="http://schemas.openxmlformats.org/officeDocument/2006/relationships/slide" Target="/ppt/slides/slide4.xml" Id="Rd993db3078ab474b" /><Relationship Type="http://schemas.openxmlformats.org/officeDocument/2006/relationships/slide" Target="/ppt/slides/slide5.xml" Id="R689d0501fa6846c5" /><Relationship Type="http://schemas.openxmlformats.org/officeDocument/2006/relationships/slide" Target="/ppt/slides/slide6.xml" Id="R107134366e434a13" /><Relationship Type="http://schemas.openxmlformats.org/officeDocument/2006/relationships/slide" Target="/ppt/slides/slide7.xml" Id="R5f006f7e738e4d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205112554646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a6c6e89c54016" /><Relationship Type="http://schemas.openxmlformats.org/officeDocument/2006/relationships/theme" Target="/ppt/slideMasters/theme/theme1.xml" Id="Rd85be0596c2d44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1a6c6e89c540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ad71b6b6b48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b29625125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a1f8d011874a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c96ee8f9a47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d093c94cf4c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1210b41d734d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8d916454a46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SMEDEN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SMEDEN 1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1 347 506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215 004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171 036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381 432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 HENRIK ROHDE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SMEDEN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Åkebergveien 18A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930 504 009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SMEDEN 1 AS</a:t>
            </a:r>
          </a:p>
        </p:txBody>
      </p:sp>
    </p:spTree>
  </p:cSld>
  <p:clrMapOvr>
    <a:masterClrMapping xmlns:a="http://schemas.openxmlformats.org/drawingml/2006/main"/>
  </p:clrMapOvr>
</p:sld>
</file>