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14af90eca840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fe3d19678e4f77"/>
  </p:sldMasterIdLst>
  <p:sldIdLst>
    <p:sldId xmlns:r="http://schemas.openxmlformats.org/officeDocument/2006/relationships" id="256" r:id="Ra8fb1187cac947ca"/>
    <p:sldId xmlns:r="http://schemas.openxmlformats.org/officeDocument/2006/relationships" id="257" r:id="R30f54db28ae44509"/>
    <p:sldId xmlns:r="http://schemas.openxmlformats.org/officeDocument/2006/relationships" id="258" r:id="R8dc7924beab04fb9"/>
    <p:sldId xmlns:r="http://schemas.openxmlformats.org/officeDocument/2006/relationships" id="259" r:id="R3e6b055dfab04c60"/>
    <p:sldId xmlns:r="http://schemas.openxmlformats.org/officeDocument/2006/relationships" id="260" r:id="R58a5250d40394249"/>
    <p:sldId xmlns:r="http://schemas.openxmlformats.org/officeDocument/2006/relationships" id="261" r:id="R3ab1570cabdf4c6d"/>
    <p:sldId xmlns:r="http://schemas.openxmlformats.org/officeDocument/2006/relationships" id="262" r:id="R02c263e6f8984f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e3d19678e4f77" /><Relationship Type="http://schemas.openxmlformats.org/officeDocument/2006/relationships/slide" Target="/ppt/slides/slide1.xml" Id="Ra8fb1187cac947ca" /><Relationship Type="http://schemas.openxmlformats.org/officeDocument/2006/relationships/slide" Target="/ppt/slides/slide2.xml" Id="R30f54db28ae44509" /><Relationship Type="http://schemas.openxmlformats.org/officeDocument/2006/relationships/slide" Target="/ppt/slides/slide3.xml" Id="R8dc7924beab04fb9" /><Relationship Type="http://schemas.openxmlformats.org/officeDocument/2006/relationships/slide" Target="/ppt/slides/slide4.xml" Id="R3e6b055dfab04c60" /><Relationship Type="http://schemas.openxmlformats.org/officeDocument/2006/relationships/slide" Target="/ppt/slides/slide5.xml" Id="R58a5250d40394249" /><Relationship Type="http://schemas.openxmlformats.org/officeDocument/2006/relationships/slide" Target="/ppt/slides/slide6.xml" Id="R3ab1570cabdf4c6d" /><Relationship Type="http://schemas.openxmlformats.org/officeDocument/2006/relationships/slide" Target="/ppt/slides/slide7.xml" Id="R02c263e6f8984f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baad3bf6843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1303bd9904c30" /><Relationship Type="http://schemas.openxmlformats.org/officeDocument/2006/relationships/theme" Target="/ppt/slideMasters/theme/theme1.xml" Id="Rfdfe07e2381241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31303bd9904c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b00f53ab343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98dd7d11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2b126e4b241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487309c43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3ec607afb4f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d21fa876949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bf614801c41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LONE PINE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LONE PINE INVEST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1 309 157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1 314 951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KÅRE VEGAR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Thorvald Bergs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930 503 789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PINE INVEST AS</a:t>
            </a:r>
          </a:p>
        </p:txBody>
      </p:sp>
    </p:spTree>
  </p:cSld>
  <p:clrMapOvr>
    <a:masterClrMapping xmlns:a="http://schemas.openxmlformats.org/drawingml/2006/main"/>
  </p:clrMapOvr>
</p:sld>
</file>