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bd3a9700bd44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150d78e0d4171"/>
  </p:sldMasterIdLst>
  <p:sldIdLst>
    <p:sldId xmlns:r="http://schemas.openxmlformats.org/officeDocument/2006/relationships" id="256" r:id="Rcceee9f337d7415c"/>
    <p:sldId xmlns:r="http://schemas.openxmlformats.org/officeDocument/2006/relationships" id="257" r:id="Rde1d7f97d8384339"/>
    <p:sldId xmlns:r="http://schemas.openxmlformats.org/officeDocument/2006/relationships" id="258" r:id="R98f80c22603b449b"/>
    <p:sldId xmlns:r="http://schemas.openxmlformats.org/officeDocument/2006/relationships" id="259" r:id="R5df764d273314095"/>
    <p:sldId xmlns:r="http://schemas.openxmlformats.org/officeDocument/2006/relationships" id="260" r:id="Ra2bdbd18c3394183"/>
    <p:sldId xmlns:r="http://schemas.openxmlformats.org/officeDocument/2006/relationships" id="261" r:id="R65dbf1dea5da4d5b"/>
    <p:sldId xmlns:r="http://schemas.openxmlformats.org/officeDocument/2006/relationships" id="262" r:id="R02a2787cf737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150d78e0d4171" /><Relationship Type="http://schemas.openxmlformats.org/officeDocument/2006/relationships/slide" Target="/ppt/slides/slide1.xml" Id="Rcceee9f337d7415c" /><Relationship Type="http://schemas.openxmlformats.org/officeDocument/2006/relationships/slide" Target="/ppt/slides/slide2.xml" Id="Rde1d7f97d8384339" /><Relationship Type="http://schemas.openxmlformats.org/officeDocument/2006/relationships/slide" Target="/ppt/slides/slide3.xml" Id="R98f80c22603b449b" /><Relationship Type="http://schemas.openxmlformats.org/officeDocument/2006/relationships/slide" Target="/ppt/slides/slide4.xml" Id="R5df764d273314095" /><Relationship Type="http://schemas.openxmlformats.org/officeDocument/2006/relationships/slide" Target="/ppt/slides/slide5.xml" Id="Ra2bdbd18c3394183" /><Relationship Type="http://schemas.openxmlformats.org/officeDocument/2006/relationships/slide" Target="/ppt/slides/slide6.xml" Id="R65dbf1dea5da4d5b" /><Relationship Type="http://schemas.openxmlformats.org/officeDocument/2006/relationships/slide" Target="/ppt/slides/slide7.xml" Id="R02a2787cf737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3978e23df4f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7a135497d423f" /><Relationship Type="http://schemas.openxmlformats.org/officeDocument/2006/relationships/theme" Target="/ppt/slideMasters/theme/theme1.xml" Id="R5615df8048fa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57a135497d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56507f4194d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acd152a32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7b793f0e7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6586af4b94f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d6ebe1cd24b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f92f62ec040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77b11ce2447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HAGBU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GRO BUGTEN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Hanne Gro Bugten, Vintapperens vei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930 503 533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HAGBU AS</a:t>
            </a:r>
          </a:p>
        </p:txBody>
      </p:sp>
    </p:spTree>
  </p:cSld>
  <p:clrMapOvr>
    <a:masterClrMapping xmlns:a="http://schemas.openxmlformats.org/drawingml/2006/main"/>
  </p:clrMapOvr>
</p:sld>
</file>