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9e84c421dc48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2b922d3b7e456e"/>
  </p:sldMasterIdLst>
  <p:sldIdLst>
    <p:sldId xmlns:r="http://schemas.openxmlformats.org/officeDocument/2006/relationships" id="256" r:id="R6cd13a2e00634327"/>
    <p:sldId xmlns:r="http://schemas.openxmlformats.org/officeDocument/2006/relationships" id="257" r:id="Reb0c3f670b354f08"/>
    <p:sldId xmlns:r="http://schemas.openxmlformats.org/officeDocument/2006/relationships" id="258" r:id="Rb7ceb58b20b2404e"/>
    <p:sldId xmlns:r="http://schemas.openxmlformats.org/officeDocument/2006/relationships" id="259" r:id="Racf4f6a97eef4fb1"/>
    <p:sldId xmlns:r="http://schemas.openxmlformats.org/officeDocument/2006/relationships" id="260" r:id="R71e8e7cd761f4aa6"/>
    <p:sldId xmlns:r="http://schemas.openxmlformats.org/officeDocument/2006/relationships" id="261" r:id="Ra13354287a0b44ac"/>
    <p:sldId xmlns:r="http://schemas.openxmlformats.org/officeDocument/2006/relationships" id="262" r:id="R4f65957c582f46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2b922d3b7e456e" /><Relationship Type="http://schemas.openxmlformats.org/officeDocument/2006/relationships/slide" Target="/ppt/slides/slide1.xml" Id="R6cd13a2e00634327" /><Relationship Type="http://schemas.openxmlformats.org/officeDocument/2006/relationships/slide" Target="/ppt/slides/slide2.xml" Id="Reb0c3f670b354f08" /><Relationship Type="http://schemas.openxmlformats.org/officeDocument/2006/relationships/slide" Target="/ppt/slides/slide3.xml" Id="Rb7ceb58b20b2404e" /><Relationship Type="http://schemas.openxmlformats.org/officeDocument/2006/relationships/slide" Target="/ppt/slides/slide4.xml" Id="Racf4f6a97eef4fb1" /><Relationship Type="http://schemas.openxmlformats.org/officeDocument/2006/relationships/slide" Target="/ppt/slides/slide5.xml" Id="R71e8e7cd761f4aa6" /><Relationship Type="http://schemas.openxmlformats.org/officeDocument/2006/relationships/slide" Target="/ppt/slides/slide6.xml" Id="Ra13354287a0b44ac" /><Relationship Type="http://schemas.openxmlformats.org/officeDocument/2006/relationships/slide" Target="/ppt/slides/slide7.xml" Id="R4f65957c582f46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9e197975de4f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76922feb54bf0" /><Relationship Type="http://schemas.openxmlformats.org/officeDocument/2006/relationships/theme" Target="/ppt/slideMasters/theme/theme1.xml" Id="R9068d957b61d40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976922feb54b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a988292d14e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71c29f32e4e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cacd20f9c44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d2e660cdd4a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265878dfd44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a59c1869c46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826e5caf847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HØGLIVEIEN NÆRING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HØGLIVEIEN NÆRING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−5 612 854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−5 092 603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−4 802 647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4 370 792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FRIGAARD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Sandesundsveien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1724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