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5e10fe921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9e4b7f2ac4074"/>
  </p:sldMasterIdLst>
  <p:sldIdLst>
    <p:sldId xmlns:r="http://schemas.openxmlformats.org/officeDocument/2006/relationships" id="256" r:id="R313affc342d04f4c"/>
    <p:sldId xmlns:r="http://schemas.openxmlformats.org/officeDocument/2006/relationships" id="257" r:id="R5b737685e68f4680"/>
    <p:sldId xmlns:r="http://schemas.openxmlformats.org/officeDocument/2006/relationships" id="258" r:id="Ra744a95947c74ff7"/>
    <p:sldId xmlns:r="http://schemas.openxmlformats.org/officeDocument/2006/relationships" id="259" r:id="R62d25794e60d41b9"/>
    <p:sldId xmlns:r="http://schemas.openxmlformats.org/officeDocument/2006/relationships" id="260" r:id="R676f9a27b9d74745"/>
    <p:sldId xmlns:r="http://schemas.openxmlformats.org/officeDocument/2006/relationships" id="261" r:id="R8c97f2613a6a421b"/>
    <p:sldId xmlns:r="http://schemas.openxmlformats.org/officeDocument/2006/relationships" id="262" r:id="R590372540747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9e4b7f2ac4074" /><Relationship Type="http://schemas.openxmlformats.org/officeDocument/2006/relationships/slide" Target="/ppt/slides/slide1.xml" Id="R313affc342d04f4c" /><Relationship Type="http://schemas.openxmlformats.org/officeDocument/2006/relationships/slide" Target="/ppt/slides/slide2.xml" Id="R5b737685e68f4680" /><Relationship Type="http://schemas.openxmlformats.org/officeDocument/2006/relationships/slide" Target="/ppt/slides/slide3.xml" Id="Ra744a95947c74ff7" /><Relationship Type="http://schemas.openxmlformats.org/officeDocument/2006/relationships/slide" Target="/ppt/slides/slide4.xml" Id="R62d25794e60d41b9" /><Relationship Type="http://schemas.openxmlformats.org/officeDocument/2006/relationships/slide" Target="/ppt/slides/slide5.xml" Id="R676f9a27b9d74745" /><Relationship Type="http://schemas.openxmlformats.org/officeDocument/2006/relationships/slide" Target="/ppt/slides/slide6.xml" Id="R8c97f2613a6a421b" /><Relationship Type="http://schemas.openxmlformats.org/officeDocument/2006/relationships/slide" Target="/ppt/slides/slide7.xml" Id="R590372540747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82b0dfcd5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a10c06f44424a" /><Relationship Type="http://schemas.openxmlformats.org/officeDocument/2006/relationships/theme" Target="/ppt/slideMasters/theme/theme1.xml" Id="Ra5131a9f02f2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a10c06f44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85e3528ef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872497a59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552c9764c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0ec096c0f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8bad686243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4e4d1e98a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0c4aa230e4d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BERGSMYR INSPECTION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BERGSMYR INSPECTION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2 642 754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450 068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BERGSMYR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Okstadvegen 311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930 501 433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