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3ebddd7ab14f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df8bf982e4dfe"/>
  </p:sldMasterIdLst>
  <p:sldIdLst>
    <p:sldId xmlns:r="http://schemas.openxmlformats.org/officeDocument/2006/relationships" id="256" r:id="Rfc4b0d8dc6634c82"/>
    <p:sldId xmlns:r="http://schemas.openxmlformats.org/officeDocument/2006/relationships" id="257" r:id="R423cece21c514963"/>
    <p:sldId xmlns:r="http://schemas.openxmlformats.org/officeDocument/2006/relationships" id="258" r:id="R78b111576abb45c8"/>
    <p:sldId xmlns:r="http://schemas.openxmlformats.org/officeDocument/2006/relationships" id="259" r:id="R0b4f0d60672446ba"/>
    <p:sldId xmlns:r="http://schemas.openxmlformats.org/officeDocument/2006/relationships" id="260" r:id="R50450dd3149045bf"/>
    <p:sldId xmlns:r="http://schemas.openxmlformats.org/officeDocument/2006/relationships" id="261" r:id="Rd77f554d379b4d1c"/>
    <p:sldId xmlns:r="http://schemas.openxmlformats.org/officeDocument/2006/relationships" id="262" r:id="Ra83fdb7213c8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df8bf982e4dfe" /><Relationship Type="http://schemas.openxmlformats.org/officeDocument/2006/relationships/slide" Target="/ppt/slides/slide1.xml" Id="Rfc4b0d8dc6634c82" /><Relationship Type="http://schemas.openxmlformats.org/officeDocument/2006/relationships/slide" Target="/ppt/slides/slide2.xml" Id="R423cece21c514963" /><Relationship Type="http://schemas.openxmlformats.org/officeDocument/2006/relationships/slide" Target="/ppt/slides/slide3.xml" Id="R78b111576abb45c8" /><Relationship Type="http://schemas.openxmlformats.org/officeDocument/2006/relationships/slide" Target="/ppt/slides/slide4.xml" Id="R0b4f0d60672446ba" /><Relationship Type="http://schemas.openxmlformats.org/officeDocument/2006/relationships/slide" Target="/ppt/slides/slide5.xml" Id="R50450dd3149045bf" /><Relationship Type="http://schemas.openxmlformats.org/officeDocument/2006/relationships/slide" Target="/ppt/slides/slide6.xml" Id="Rd77f554d379b4d1c" /><Relationship Type="http://schemas.openxmlformats.org/officeDocument/2006/relationships/slide" Target="/ppt/slides/slide7.xml" Id="Ra83fdb7213c8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da4eb835a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a67433a9e41e3" /><Relationship Type="http://schemas.openxmlformats.org/officeDocument/2006/relationships/theme" Target="/ppt/slideMasters/theme/theme1.xml" Id="R7261cb12324b4b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7a67433a9e41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678f8dcc5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a180d125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d2325aa0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127536c2545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c9fd390e745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4eb9ea3ce41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9ad5c5fa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EVVENT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TASHAKORI MARIAM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BOUGROUG ZAKARIA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Mariam Tashakori, Norbygata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930 500 941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EVVENT AS</a:t>
            </a:r>
          </a:p>
        </p:txBody>
      </p:sp>
    </p:spTree>
  </p:cSld>
  <p:clrMapOvr>
    <a:masterClrMapping xmlns:a="http://schemas.openxmlformats.org/drawingml/2006/main"/>
  </p:clrMapOvr>
</p:sld>
</file>