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5520adced4a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26ab2e8bbd4af4"/>
  </p:sldMasterIdLst>
  <p:sldIdLst>
    <p:sldId xmlns:r="http://schemas.openxmlformats.org/officeDocument/2006/relationships" id="256" r:id="Rd93252e5ab924c46"/>
    <p:sldId xmlns:r="http://schemas.openxmlformats.org/officeDocument/2006/relationships" id="257" r:id="R68bfefcf499b4912"/>
    <p:sldId xmlns:r="http://schemas.openxmlformats.org/officeDocument/2006/relationships" id="258" r:id="R4766a6c32df54114"/>
    <p:sldId xmlns:r="http://schemas.openxmlformats.org/officeDocument/2006/relationships" id="259" r:id="R1f02a4bb9ec84002"/>
    <p:sldId xmlns:r="http://schemas.openxmlformats.org/officeDocument/2006/relationships" id="260" r:id="R81fac783b2284af5"/>
    <p:sldId xmlns:r="http://schemas.openxmlformats.org/officeDocument/2006/relationships" id="261" r:id="Rc1f3bac5b1214881"/>
    <p:sldId xmlns:r="http://schemas.openxmlformats.org/officeDocument/2006/relationships" id="262" r:id="R1722cbf63cbb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6ab2e8bbd4af4" /><Relationship Type="http://schemas.openxmlformats.org/officeDocument/2006/relationships/slide" Target="/ppt/slides/slide1.xml" Id="Rd93252e5ab924c46" /><Relationship Type="http://schemas.openxmlformats.org/officeDocument/2006/relationships/slide" Target="/ppt/slides/slide2.xml" Id="R68bfefcf499b4912" /><Relationship Type="http://schemas.openxmlformats.org/officeDocument/2006/relationships/slide" Target="/ppt/slides/slide3.xml" Id="R4766a6c32df54114" /><Relationship Type="http://schemas.openxmlformats.org/officeDocument/2006/relationships/slide" Target="/ppt/slides/slide4.xml" Id="R1f02a4bb9ec84002" /><Relationship Type="http://schemas.openxmlformats.org/officeDocument/2006/relationships/slide" Target="/ppt/slides/slide5.xml" Id="R81fac783b2284af5" /><Relationship Type="http://schemas.openxmlformats.org/officeDocument/2006/relationships/slide" Target="/ppt/slides/slide6.xml" Id="Rc1f3bac5b1214881" /><Relationship Type="http://schemas.openxmlformats.org/officeDocument/2006/relationships/slide" Target="/ppt/slides/slide7.xml" Id="R1722cbf63cbb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32f85ca5949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68d4155b347f8" /><Relationship Type="http://schemas.openxmlformats.org/officeDocument/2006/relationships/theme" Target="/ppt/slideMasters/theme/theme1.xml" Id="R0c501e1b2c8c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c68d4155b3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a44b57ca94c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aa8634cc0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90a31195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42b534a1e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11755ca8c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f2da5748e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25854213b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M.R.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M.R. HOLDING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417 860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1 721 677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MATS-EIRIK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M.R.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Vassendveien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9309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930 497 924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M.R. HOLDING AS</a:t>
            </a:r>
          </a:p>
        </p:txBody>
      </p:sp>
    </p:spTree>
  </p:cSld>
  <p:clrMapOvr>
    <a:masterClrMapping xmlns:a="http://schemas.openxmlformats.org/drawingml/2006/main"/>
  </p:clrMapOvr>
</p:sld>
</file>