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59ff030d154a5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cf1a0edcc04979"/>
  </p:sldMasterIdLst>
  <p:sldIdLst>
    <p:sldId xmlns:r="http://schemas.openxmlformats.org/officeDocument/2006/relationships" id="256" r:id="Ra101ec2c1c8a478c"/>
    <p:sldId xmlns:r="http://schemas.openxmlformats.org/officeDocument/2006/relationships" id="257" r:id="R96911efd18a147df"/>
    <p:sldId xmlns:r="http://schemas.openxmlformats.org/officeDocument/2006/relationships" id="258" r:id="Ra9f145075efb40ef"/>
    <p:sldId xmlns:r="http://schemas.openxmlformats.org/officeDocument/2006/relationships" id="259" r:id="Racdcaa9cae814881"/>
    <p:sldId xmlns:r="http://schemas.openxmlformats.org/officeDocument/2006/relationships" id="260" r:id="R2d5c4a1dcd974f43"/>
    <p:sldId xmlns:r="http://schemas.openxmlformats.org/officeDocument/2006/relationships" id="261" r:id="R848079265edf4f63"/>
    <p:sldId xmlns:r="http://schemas.openxmlformats.org/officeDocument/2006/relationships" id="262" r:id="Rb8c47f86a3464c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cf1a0edcc04979" /><Relationship Type="http://schemas.openxmlformats.org/officeDocument/2006/relationships/slide" Target="/ppt/slides/slide1.xml" Id="Ra101ec2c1c8a478c" /><Relationship Type="http://schemas.openxmlformats.org/officeDocument/2006/relationships/slide" Target="/ppt/slides/slide2.xml" Id="R96911efd18a147df" /><Relationship Type="http://schemas.openxmlformats.org/officeDocument/2006/relationships/slide" Target="/ppt/slides/slide3.xml" Id="Ra9f145075efb40ef" /><Relationship Type="http://schemas.openxmlformats.org/officeDocument/2006/relationships/slide" Target="/ppt/slides/slide4.xml" Id="Racdcaa9cae814881" /><Relationship Type="http://schemas.openxmlformats.org/officeDocument/2006/relationships/slide" Target="/ppt/slides/slide5.xml" Id="R2d5c4a1dcd974f43" /><Relationship Type="http://schemas.openxmlformats.org/officeDocument/2006/relationships/slide" Target="/ppt/slides/slide6.xml" Id="R848079265edf4f63" /><Relationship Type="http://schemas.openxmlformats.org/officeDocument/2006/relationships/slide" Target="/ppt/slides/slide7.xml" Id="Rb8c47f86a3464c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a0e4bc06a443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097d5ecee4639" /><Relationship Type="http://schemas.openxmlformats.org/officeDocument/2006/relationships/theme" Target="/ppt/slideMasters/theme/theme1.xml" Id="Rddc9a002c9304c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37097d5ecee463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c200e0ed649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3a5a841180485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720aaa04684c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963b6c1c7043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0e4e773f8648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3046762e3452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b44e76e23d34a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HHVS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HHVS INVEST AS ble etablert [år] og holder til i Straumsjøen.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992 277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−2 456 726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−2 732 615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7 184 984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16 450 115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HVASHØJ HENRIK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Henrik Hvashøj, Klakksjordveien 91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8475 Straumsjøen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930 496 855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HHVS INVEST AS</a:t>
            </a:r>
          </a:p>
        </p:txBody>
      </p:sp>
    </p:spTree>
  </p:cSld>
  <p:clrMapOvr>
    <a:masterClrMapping xmlns:a="http://schemas.openxmlformats.org/drawingml/2006/main"/>
  </p:clrMapOvr>
</p:sld>
</file>