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fd47fd58cd43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c7d8d1e99c401f"/>
  </p:sldMasterIdLst>
  <p:sldIdLst>
    <p:sldId xmlns:r="http://schemas.openxmlformats.org/officeDocument/2006/relationships" id="256" r:id="R828f1b061dd44832"/>
    <p:sldId xmlns:r="http://schemas.openxmlformats.org/officeDocument/2006/relationships" id="257" r:id="R31b7332990f14d5f"/>
    <p:sldId xmlns:r="http://schemas.openxmlformats.org/officeDocument/2006/relationships" id="258" r:id="R8c1de84cea304da3"/>
    <p:sldId xmlns:r="http://schemas.openxmlformats.org/officeDocument/2006/relationships" id="259" r:id="R32800b5be02f49fd"/>
    <p:sldId xmlns:r="http://schemas.openxmlformats.org/officeDocument/2006/relationships" id="260" r:id="R68547ceb8c6e4f31"/>
    <p:sldId xmlns:r="http://schemas.openxmlformats.org/officeDocument/2006/relationships" id="261" r:id="R9877ae6b801145e2"/>
    <p:sldId xmlns:r="http://schemas.openxmlformats.org/officeDocument/2006/relationships" id="262" r:id="R7cf944e8003c4b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c7d8d1e99c401f" /><Relationship Type="http://schemas.openxmlformats.org/officeDocument/2006/relationships/slide" Target="/ppt/slides/slide1.xml" Id="R828f1b061dd44832" /><Relationship Type="http://schemas.openxmlformats.org/officeDocument/2006/relationships/slide" Target="/ppt/slides/slide2.xml" Id="R31b7332990f14d5f" /><Relationship Type="http://schemas.openxmlformats.org/officeDocument/2006/relationships/slide" Target="/ppt/slides/slide3.xml" Id="R8c1de84cea304da3" /><Relationship Type="http://schemas.openxmlformats.org/officeDocument/2006/relationships/slide" Target="/ppt/slides/slide4.xml" Id="R32800b5be02f49fd" /><Relationship Type="http://schemas.openxmlformats.org/officeDocument/2006/relationships/slide" Target="/ppt/slides/slide5.xml" Id="R68547ceb8c6e4f31" /><Relationship Type="http://schemas.openxmlformats.org/officeDocument/2006/relationships/slide" Target="/ppt/slides/slide6.xml" Id="R9877ae6b801145e2" /><Relationship Type="http://schemas.openxmlformats.org/officeDocument/2006/relationships/slide" Target="/ppt/slides/slide7.xml" Id="R7cf944e8003c4b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3157ccb5c64c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12c5773b04d5c" /><Relationship Type="http://schemas.openxmlformats.org/officeDocument/2006/relationships/theme" Target="/ppt/slideMasters/theme/theme1.xml" Id="R49ae24b4cd3e45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f12c5773b04d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08b59c56047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7b1879e6a4d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243723f1d4c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9572cffc546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4401fd68744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b26d4d88649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3e2691a5a4f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MHVS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MHVS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11 044 633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11 058 227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HVASHØJ STEFFENSEN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Martin Hvashøj Pedersen, Steinkjellergaten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930 496 839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