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0bcce6c8246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0ed1f477d1413a"/>
  </p:sldMasterIdLst>
  <p:sldIdLst>
    <p:sldId xmlns:r="http://schemas.openxmlformats.org/officeDocument/2006/relationships" id="256" r:id="Rc7e8eded36004599"/>
    <p:sldId xmlns:r="http://schemas.openxmlformats.org/officeDocument/2006/relationships" id="257" r:id="Ra8d731b9ded84eca"/>
    <p:sldId xmlns:r="http://schemas.openxmlformats.org/officeDocument/2006/relationships" id="258" r:id="R6b88d4e2156e4208"/>
    <p:sldId xmlns:r="http://schemas.openxmlformats.org/officeDocument/2006/relationships" id="259" r:id="R90619ac6664c466b"/>
    <p:sldId xmlns:r="http://schemas.openxmlformats.org/officeDocument/2006/relationships" id="260" r:id="Recb57c28a456481e"/>
    <p:sldId xmlns:r="http://schemas.openxmlformats.org/officeDocument/2006/relationships" id="261" r:id="Rc98989e4155a448a"/>
    <p:sldId xmlns:r="http://schemas.openxmlformats.org/officeDocument/2006/relationships" id="262" r:id="R0e55f212d885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ed1f477d1413a" /><Relationship Type="http://schemas.openxmlformats.org/officeDocument/2006/relationships/slide" Target="/ppt/slides/slide1.xml" Id="Rc7e8eded36004599" /><Relationship Type="http://schemas.openxmlformats.org/officeDocument/2006/relationships/slide" Target="/ppt/slides/slide2.xml" Id="Ra8d731b9ded84eca" /><Relationship Type="http://schemas.openxmlformats.org/officeDocument/2006/relationships/slide" Target="/ppt/slides/slide3.xml" Id="R6b88d4e2156e4208" /><Relationship Type="http://schemas.openxmlformats.org/officeDocument/2006/relationships/slide" Target="/ppt/slides/slide4.xml" Id="R90619ac6664c466b" /><Relationship Type="http://schemas.openxmlformats.org/officeDocument/2006/relationships/slide" Target="/ppt/slides/slide5.xml" Id="Recb57c28a456481e" /><Relationship Type="http://schemas.openxmlformats.org/officeDocument/2006/relationships/slide" Target="/ppt/slides/slide6.xml" Id="Rc98989e4155a448a" /><Relationship Type="http://schemas.openxmlformats.org/officeDocument/2006/relationships/slide" Target="/ppt/slides/slide7.xml" Id="R0e55f212d885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ff46f26ed47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65449165d454c" /><Relationship Type="http://schemas.openxmlformats.org/officeDocument/2006/relationships/theme" Target="/ppt/slideMasters/theme/theme1.xml" Id="Rca6b22f56d83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565449165d45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0e208694d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ac2074cd5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19dc933a74a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9107a323b4c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42752f8b74d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1a1a06a0444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05116685348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DIAKONHJEMMET BARNEHAGE BORGENVEIEN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BARNEHAGE BORGENVEIEN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DIAKONHJEMMET BARNEHAGE BORGENVEIEN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BARNEHAGE BORGENVEIEN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BARNEHAGE BORGENVEIEN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BARNEHAGE BORGENVEIEN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14 345 637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750 198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1 981 753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5 337 843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BARNEHAGE BORGENVEIEN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DIAKONHJEMMET OMSORG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BARNEHAGE BORGENVEIEN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 Halvorsens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lisbet.maloku@diakonhjemmet.no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930 492 825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BARNEHAGE BORGENVEIEN AS</a:t>
            </a:r>
          </a:p>
        </p:txBody>
      </p:sp>
    </p:spTree>
  </p:cSld>
  <p:clrMapOvr>
    <a:masterClrMapping xmlns:a="http://schemas.openxmlformats.org/drawingml/2006/main"/>
  </p:clrMapOvr>
</p:sld>
</file>