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6352dbd5a649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41a6df45ec4ac7"/>
  </p:sldMasterIdLst>
  <p:sldIdLst>
    <p:sldId xmlns:r="http://schemas.openxmlformats.org/officeDocument/2006/relationships" id="256" r:id="R90c8b4b47f6246f4"/>
    <p:sldId xmlns:r="http://schemas.openxmlformats.org/officeDocument/2006/relationships" id="257" r:id="R76ebf625feaa4314"/>
    <p:sldId xmlns:r="http://schemas.openxmlformats.org/officeDocument/2006/relationships" id="258" r:id="R84ea028057c94446"/>
    <p:sldId xmlns:r="http://schemas.openxmlformats.org/officeDocument/2006/relationships" id="259" r:id="Rb8ed3544c8d24682"/>
    <p:sldId xmlns:r="http://schemas.openxmlformats.org/officeDocument/2006/relationships" id="260" r:id="R3b3fb83e286c4516"/>
    <p:sldId xmlns:r="http://schemas.openxmlformats.org/officeDocument/2006/relationships" id="261" r:id="Ra209903457fd46cd"/>
    <p:sldId xmlns:r="http://schemas.openxmlformats.org/officeDocument/2006/relationships" id="262" r:id="R5f267d6293604f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1a6df45ec4ac7" /><Relationship Type="http://schemas.openxmlformats.org/officeDocument/2006/relationships/slide" Target="/ppt/slides/slide1.xml" Id="R90c8b4b47f6246f4" /><Relationship Type="http://schemas.openxmlformats.org/officeDocument/2006/relationships/slide" Target="/ppt/slides/slide2.xml" Id="R76ebf625feaa4314" /><Relationship Type="http://schemas.openxmlformats.org/officeDocument/2006/relationships/slide" Target="/ppt/slides/slide3.xml" Id="R84ea028057c94446" /><Relationship Type="http://schemas.openxmlformats.org/officeDocument/2006/relationships/slide" Target="/ppt/slides/slide4.xml" Id="Rb8ed3544c8d24682" /><Relationship Type="http://schemas.openxmlformats.org/officeDocument/2006/relationships/slide" Target="/ppt/slides/slide5.xml" Id="R3b3fb83e286c4516" /><Relationship Type="http://schemas.openxmlformats.org/officeDocument/2006/relationships/slide" Target="/ppt/slides/slide6.xml" Id="Ra209903457fd46cd" /><Relationship Type="http://schemas.openxmlformats.org/officeDocument/2006/relationships/slide" Target="/ppt/slides/slide7.xml" Id="R5f267d6293604f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0a13e206494d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167afba4749b2" /><Relationship Type="http://schemas.openxmlformats.org/officeDocument/2006/relationships/theme" Target="/ppt/slideMasters/theme/theme1.xml" Id="Rc520a169d3c441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9167afba4749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32eb33b1541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398275ec947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4af35528a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9f4f8f0ea4d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5d526e38845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37dda6e8041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6e72d25874b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NAMDAL BIL OG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BIL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NAMDAL BIL OG TRANSPORT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BIL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BIL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BIL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597 361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159 496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BIL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ØKONOMI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BIL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Høknes veg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7805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930 491 624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BIL OG TRANSPORT AS</a:t>
            </a:r>
          </a:p>
        </p:txBody>
      </p:sp>
    </p:spTree>
  </p:cSld>
  <p:clrMapOvr>
    <a:masterClrMapping xmlns:a="http://schemas.openxmlformats.org/drawingml/2006/main"/>
  </p:clrMapOvr>
</p:sld>
</file>