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4fe1e9c2954d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75018d64bf4e65"/>
  </p:sldMasterIdLst>
  <p:sldIdLst>
    <p:sldId xmlns:r="http://schemas.openxmlformats.org/officeDocument/2006/relationships" id="256" r:id="R8ef81cadde8a410d"/>
    <p:sldId xmlns:r="http://schemas.openxmlformats.org/officeDocument/2006/relationships" id="257" r:id="R6a3fa67168134bfa"/>
    <p:sldId xmlns:r="http://schemas.openxmlformats.org/officeDocument/2006/relationships" id="258" r:id="R1840df7562694a60"/>
    <p:sldId xmlns:r="http://schemas.openxmlformats.org/officeDocument/2006/relationships" id="259" r:id="R1a6c9c8f98ae4b6a"/>
    <p:sldId xmlns:r="http://schemas.openxmlformats.org/officeDocument/2006/relationships" id="260" r:id="R65216f20afaf4c21"/>
    <p:sldId xmlns:r="http://schemas.openxmlformats.org/officeDocument/2006/relationships" id="261" r:id="R74923474244642bd"/>
    <p:sldId xmlns:r="http://schemas.openxmlformats.org/officeDocument/2006/relationships" id="262" r:id="R8c1153dce10b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75018d64bf4e65" /><Relationship Type="http://schemas.openxmlformats.org/officeDocument/2006/relationships/slide" Target="/ppt/slides/slide1.xml" Id="R8ef81cadde8a410d" /><Relationship Type="http://schemas.openxmlformats.org/officeDocument/2006/relationships/slide" Target="/ppt/slides/slide2.xml" Id="R6a3fa67168134bfa" /><Relationship Type="http://schemas.openxmlformats.org/officeDocument/2006/relationships/slide" Target="/ppt/slides/slide3.xml" Id="R1840df7562694a60" /><Relationship Type="http://schemas.openxmlformats.org/officeDocument/2006/relationships/slide" Target="/ppt/slides/slide4.xml" Id="R1a6c9c8f98ae4b6a" /><Relationship Type="http://schemas.openxmlformats.org/officeDocument/2006/relationships/slide" Target="/ppt/slides/slide5.xml" Id="R65216f20afaf4c21" /><Relationship Type="http://schemas.openxmlformats.org/officeDocument/2006/relationships/slide" Target="/ppt/slides/slide6.xml" Id="R74923474244642bd" /><Relationship Type="http://schemas.openxmlformats.org/officeDocument/2006/relationships/slide" Target="/ppt/slides/slide7.xml" Id="R8c1153dce10b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95a89ef5640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295f263054a7d" /><Relationship Type="http://schemas.openxmlformats.org/officeDocument/2006/relationships/theme" Target="/ppt/slideMasters/theme/theme1.xml" Id="R31d5094b0ae349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4295f263054a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0dcf6d5664b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3d1fa2edc44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ada406320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3a42238b641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814f7e29a41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70acc49234a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d72cc2ee84c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 RØRA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 RØRA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612 539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477 362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53 432 531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196 983 850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ØKONOMI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RØRA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Moafjæra 6I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RØRA AS</a:t>
            </a:r>
          </a:p>
        </p:txBody>
      </p:sp>
    </p:spTree>
  </p:cSld>
  <p:clrMapOvr>
    <a:masterClrMapping xmlns:a="http://schemas.openxmlformats.org/drawingml/2006/main"/>
  </p:clrMapOvr>
</p:sld>
</file>