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308d8e0c347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fcc4704a60455c"/>
  </p:sldMasterIdLst>
  <p:sldIdLst>
    <p:sldId xmlns:r="http://schemas.openxmlformats.org/officeDocument/2006/relationships" id="256" r:id="Rfc630c1fca7a40f3"/>
    <p:sldId xmlns:r="http://schemas.openxmlformats.org/officeDocument/2006/relationships" id="257" r:id="Red0fb7ff84534c4c"/>
    <p:sldId xmlns:r="http://schemas.openxmlformats.org/officeDocument/2006/relationships" id="258" r:id="Rfc41815b9e594963"/>
    <p:sldId xmlns:r="http://schemas.openxmlformats.org/officeDocument/2006/relationships" id="259" r:id="Rdc9782de08774890"/>
    <p:sldId xmlns:r="http://schemas.openxmlformats.org/officeDocument/2006/relationships" id="260" r:id="R0db52b4ce8a64c37"/>
    <p:sldId xmlns:r="http://schemas.openxmlformats.org/officeDocument/2006/relationships" id="261" r:id="Ra5cdf95519af4fbe"/>
    <p:sldId xmlns:r="http://schemas.openxmlformats.org/officeDocument/2006/relationships" id="262" r:id="R6599f86d0ee94d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fcc4704a60455c" /><Relationship Type="http://schemas.openxmlformats.org/officeDocument/2006/relationships/slide" Target="/ppt/slides/slide1.xml" Id="Rfc630c1fca7a40f3" /><Relationship Type="http://schemas.openxmlformats.org/officeDocument/2006/relationships/slide" Target="/ppt/slides/slide2.xml" Id="Red0fb7ff84534c4c" /><Relationship Type="http://schemas.openxmlformats.org/officeDocument/2006/relationships/slide" Target="/ppt/slides/slide3.xml" Id="Rfc41815b9e594963" /><Relationship Type="http://schemas.openxmlformats.org/officeDocument/2006/relationships/slide" Target="/ppt/slides/slide4.xml" Id="Rdc9782de08774890" /><Relationship Type="http://schemas.openxmlformats.org/officeDocument/2006/relationships/slide" Target="/ppt/slides/slide5.xml" Id="R0db52b4ce8a64c37" /><Relationship Type="http://schemas.openxmlformats.org/officeDocument/2006/relationships/slide" Target="/ppt/slides/slide6.xml" Id="Ra5cdf95519af4fbe" /><Relationship Type="http://schemas.openxmlformats.org/officeDocument/2006/relationships/slide" Target="/ppt/slides/slide7.xml" Id="R6599f86d0ee94d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98e3b0e15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fca9dc5614d90" /><Relationship Type="http://schemas.openxmlformats.org/officeDocument/2006/relationships/theme" Target="/ppt/slideMasters/theme/theme1.xml" Id="Rf2c400188889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3fca9dc5614d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32105857e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dec62d25c41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76144ca17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55955eeff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8cfe5e24e49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824d9f4ba47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41142fc35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SFM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SFM HOLDING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SVENN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Tresvikvegen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930 481 564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SFM HOLDING AS</a:t>
            </a:r>
          </a:p>
        </p:txBody>
      </p:sp>
    </p:spTree>
  </p:cSld>
  <p:clrMapOvr>
    <a:masterClrMapping xmlns:a="http://schemas.openxmlformats.org/drawingml/2006/main"/>
  </p:clrMapOvr>
</p:sld>
</file>