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462885f5b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374a81b574060"/>
  </p:sldMasterIdLst>
  <p:sldIdLst>
    <p:sldId xmlns:r="http://schemas.openxmlformats.org/officeDocument/2006/relationships" id="256" r:id="Rc502b57eabf848c1"/>
    <p:sldId xmlns:r="http://schemas.openxmlformats.org/officeDocument/2006/relationships" id="257" r:id="R8b482c81e1764502"/>
    <p:sldId xmlns:r="http://schemas.openxmlformats.org/officeDocument/2006/relationships" id="258" r:id="R62d510bd1e454128"/>
    <p:sldId xmlns:r="http://schemas.openxmlformats.org/officeDocument/2006/relationships" id="259" r:id="R4588a4457a5c4090"/>
    <p:sldId xmlns:r="http://schemas.openxmlformats.org/officeDocument/2006/relationships" id="260" r:id="R52729b1bf407431e"/>
    <p:sldId xmlns:r="http://schemas.openxmlformats.org/officeDocument/2006/relationships" id="261" r:id="R4ad0de8496864480"/>
    <p:sldId xmlns:r="http://schemas.openxmlformats.org/officeDocument/2006/relationships" id="262" r:id="Rb3b25a237f4d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374a81b574060" /><Relationship Type="http://schemas.openxmlformats.org/officeDocument/2006/relationships/slide" Target="/ppt/slides/slide1.xml" Id="Rc502b57eabf848c1" /><Relationship Type="http://schemas.openxmlformats.org/officeDocument/2006/relationships/slide" Target="/ppt/slides/slide2.xml" Id="R8b482c81e1764502" /><Relationship Type="http://schemas.openxmlformats.org/officeDocument/2006/relationships/slide" Target="/ppt/slides/slide3.xml" Id="R62d510bd1e454128" /><Relationship Type="http://schemas.openxmlformats.org/officeDocument/2006/relationships/slide" Target="/ppt/slides/slide4.xml" Id="R4588a4457a5c4090" /><Relationship Type="http://schemas.openxmlformats.org/officeDocument/2006/relationships/slide" Target="/ppt/slides/slide5.xml" Id="R52729b1bf407431e" /><Relationship Type="http://schemas.openxmlformats.org/officeDocument/2006/relationships/slide" Target="/ppt/slides/slide6.xml" Id="R4ad0de8496864480" /><Relationship Type="http://schemas.openxmlformats.org/officeDocument/2006/relationships/slide" Target="/ppt/slides/slide7.xml" Id="Rb3b25a237f4d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aacdcb48b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b570fd8f4fb4" /><Relationship Type="http://schemas.openxmlformats.org/officeDocument/2006/relationships/theme" Target="/ppt/slideMasters/theme/theme1.xml" Id="R0b7a164b6a25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ab570fd8f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ff85d527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3ad9bcd6b43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14438ad0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44322bf48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76b04717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22e8bbd19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f68928d1b46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MEO HOLDING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SKOGBROTT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Vennelyveien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930 481 394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MEO HOLDING AS</a:t>
            </a:r>
          </a:p>
        </p:txBody>
      </p:sp>
    </p:spTree>
  </p:cSld>
  <p:clrMapOvr>
    <a:masterClrMapping xmlns:a="http://schemas.openxmlformats.org/drawingml/2006/main"/>
  </p:clrMapOvr>
</p:sld>
</file>