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a2bf5accaf42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9ca61b760b42b1"/>
  </p:sldMasterIdLst>
  <p:sldIdLst>
    <p:sldId xmlns:r="http://schemas.openxmlformats.org/officeDocument/2006/relationships" id="256" r:id="Rc890ab7272454722"/>
    <p:sldId xmlns:r="http://schemas.openxmlformats.org/officeDocument/2006/relationships" id="257" r:id="Rbf590eec3bfb46ed"/>
    <p:sldId xmlns:r="http://schemas.openxmlformats.org/officeDocument/2006/relationships" id="258" r:id="R3702afdfa78a4ad1"/>
    <p:sldId xmlns:r="http://schemas.openxmlformats.org/officeDocument/2006/relationships" id="259" r:id="R3fac38036b8e4ee4"/>
    <p:sldId xmlns:r="http://schemas.openxmlformats.org/officeDocument/2006/relationships" id="260" r:id="R1a252719a855446e"/>
    <p:sldId xmlns:r="http://schemas.openxmlformats.org/officeDocument/2006/relationships" id="261" r:id="R89d904327f274a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9ca61b760b42b1" /><Relationship Type="http://schemas.openxmlformats.org/officeDocument/2006/relationships/slide" Target="/ppt/slides/slide1.xml" Id="Rc890ab7272454722" /><Relationship Type="http://schemas.openxmlformats.org/officeDocument/2006/relationships/slide" Target="/ppt/slides/slide2.xml" Id="Rbf590eec3bfb46ed" /><Relationship Type="http://schemas.openxmlformats.org/officeDocument/2006/relationships/slide" Target="/ppt/slides/slide3.xml" Id="R3702afdfa78a4ad1" /><Relationship Type="http://schemas.openxmlformats.org/officeDocument/2006/relationships/slide" Target="/ppt/slides/slide4.xml" Id="R3fac38036b8e4ee4" /><Relationship Type="http://schemas.openxmlformats.org/officeDocument/2006/relationships/slide" Target="/ppt/slides/slide5.xml" Id="R1a252719a855446e" /><Relationship Type="http://schemas.openxmlformats.org/officeDocument/2006/relationships/slide" Target="/ppt/slides/slide6.xml" Id="R89d904327f274a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cddab27264b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ad75514e34c4e" /><Relationship Type="http://schemas.openxmlformats.org/officeDocument/2006/relationships/theme" Target="/ppt/slideMasters/theme/theme1.xml" Id="R4197f55529d6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5ad75514e34c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72777a1f543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be4e16b364b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f38137c444e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e10b6434d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411cbb59241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42a847d7947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ED-HOLDING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ED-HOLDING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ED-HOLDING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930 480 037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ED-HOLDING AS</a:t>
            </a:r>
          </a:p>
        </p:txBody>
      </p:sp>
    </p:spTree>
  </p:cSld>
  <p:clrMapOvr>
    <a:masterClrMapping xmlns:a="http://schemas.openxmlformats.org/drawingml/2006/main"/>
  </p:clrMapOvr>
</p:sld>
</file>