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99f0b2678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33451ab4a04e52"/>
  </p:sldMasterIdLst>
  <p:sldIdLst>
    <p:sldId xmlns:r="http://schemas.openxmlformats.org/officeDocument/2006/relationships" id="256" r:id="Rec39dacc0a564544"/>
    <p:sldId xmlns:r="http://schemas.openxmlformats.org/officeDocument/2006/relationships" id="257" r:id="Rd9be1def3fbe49e2"/>
    <p:sldId xmlns:r="http://schemas.openxmlformats.org/officeDocument/2006/relationships" id="258" r:id="R4a8f849f8e5942c0"/>
    <p:sldId xmlns:r="http://schemas.openxmlformats.org/officeDocument/2006/relationships" id="259" r:id="R31596f03fdf34348"/>
    <p:sldId xmlns:r="http://schemas.openxmlformats.org/officeDocument/2006/relationships" id="260" r:id="R30a96a2259d2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3451ab4a04e52" /><Relationship Type="http://schemas.openxmlformats.org/officeDocument/2006/relationships/slide" Target="/ppt/slides/slide1.xml" Id="Rec39dacc0a564544" /><Relationship Type="http://schemas.openxmlformats.org/officeDocument/2006/relationships/slide" Target="/ppt/slides/slide2.xml" Id="Rd9be1def3fbe49e2" /><Relationship Type="http://schemas.openxmlformats.org/officeDocument/2006/relationships/slide" Target="/ppt/slides/slide3.xml" Id="R4a8f849f8e5942c0" /><Relationship Type="http://schemas.openxmlformats.org/officeDocument/2006/relationships/slide" Target="/ppt/slides/slide4.xml" Id="R31596f03fdf34348" /><Relationship Type="http://schemas.openxmlformats.org/officeDocument/2006/relationships/slide" Target="/ppt/slides/slide5.xml" Id="R30a96a2259d2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0199dd0cf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4572fe04444eb" /><Relationship Type="http://schemas.openxmlformats.org/officeDocument/2006/relationships/theme" Target="/ppt/slideMasters/theme/theme1.xml" Id="R26979b4e0a73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4572fe044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ba40d6d4747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19f9fd06e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dfa2c84b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f4295005e41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0824e7ee3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KARL KALVE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KARL KALVE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KARL KALVE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KARL KALVE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KARL KALVE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KARL KALVE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930 479 330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KARL KALVE</a:t>
            </a:r>
          </a:p>
        </p:txBody>
      </p:sp>
    </p:spTree>
  </p:cSld>
  <p:clrMapOvr>
    <a:masterClrMapping xmlns:a="http://schemas.openxmlformats.org/drawingml/2006/main"/>
  </p:clrMapOvr>
</p:sld>
</file>