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e8f8b7f1fa40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607919a6f04aee"/>
  </p:sldMasterIdLst>
  <p:sldIdLst>
    <p:sldId xmlns:r="http://schemas.openxmlformats.org/officeDocument/2006/relationships" id="256" r:id="Rb85be3bf836444d6"/>
    <p:sldId xmlns:r="http://schemas.openxmlformats.org/officeDocument/2006/relationships" id="257" r:id="Rb4438d12d88a48ae"/>
    <p:sldId xmlns:r="http://schemas.openxmlformats.org/officeDocument/2006/relationships" id="258" r:id="Rfd810de7b6834688"/>
    <p:sldId xmlns:r="http://schemas.openxmlformats.org/officeDocument/2006/relationships" id="259" r:id="R4acd13787d7c4e1e"/>
    <p:sldId xmlns:r="http://schemas.openxmlformats.org/officeDocument/2006/relationships" id="260" r:id="Raa78e74cd67e43b2"/>
    <p:sldId xmlns:r="http://schemas.openxmlformats.org/officeDocument/2006/relationships" id="261" r:id="R39e352e1f32443cd"/>
    <p:sldId xmlns:r="http://schemas.openxmlformats.org/officeDocument/2006/relationships" id="262" r:id="R44962b6b4f624f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607919a6f04aee" /><Relationship Type="http://schemas.openxmlformats.org/officeDocument/2006/relationships/slide" Target="/ppt/slides/slide1.xml" Id="Rb85be3bf836444d6" /><Relationship Type="http://schemas.openxmlformats.org/officeDocument/2006/relationships/slide" Target="/ppt/slides/slide2.xml" Id="Rb4438d12d88a48ae" /><Relationship Type="http://schemas.openxmlformats.org/officeDocument/2006/relationships/slide" Target="/ppt/slides/slide3.xml" Id="Rfd810de7b6834688" /><Relationship Type="http://schemas.openxmlformats.org/officeDocument/2006/relationships/slide" Target="/ppt/slides/slide4.xml" Id="R4acd13787d7c4e1e" /><Relationship Type="http://schemas.openxmlformats.org/officeDocument/2006/relationships/slide" Target="/ppt/slides/slide5.xml" Id="Raa78e74cd67e43b2" /><Relationship Type="http://schemas.openxmlformats.org/officeDocument/2006/relationships/slide" Target="/ppt/slides/slide6.xml" Id="R39e352e1f32443cd" /><Relationship Type="http://schemas.openxmlformats.org/officeDocument/2006/relationships/slide" Target="/ppt/slides/slide7.xml" Id="R44962b6b4f624f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df1c6df3f24b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353d73e3540e0" /><Relationship Type="http://schemas.openxmlformats.org/officeDocument/2006/relationships/theme" Target="/ppt/slideMasters/theme/theme1.xml" Id="R3d06ff66446745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1353d73e3540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d769f574d44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b045689e143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95966f9754f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bf1262bcb4f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e59c940494b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d2c456ed74c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be2696c714d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MBS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MBS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MBS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MBS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MBS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MBS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MBS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SANDERUD MIKKEL BRUDVIK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MBS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930 477 702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MBS AS</a:t>
            </a:r>
          </a:p>
        </p:txBody>
      </p:sp>
    </p:spTree>
  </p:cSld>
  <p:clrMapOvr>
    <a:masterClrMapping xmlns:a="http://schemas.openxmlformats.org/drawingml/2006/main"/>
  </p:clrMapOvr>
</p:sld>
</file>