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36fb60171a4f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f6ab8147d4b47"/>
  </p:sldMasterIdLst>
  <p:sldIdLst>
    <p:sldId xmlns:r="http://schemas.openxmlformats.org/officeDocument/2006/relationships" id="256" r:id="R52213be7a98a4fe5"/>
    <p:sldId xmlns:r="http://schemas.openxmlformats.org/officeDocument/2006/relationships" id="257" r:id="R038d5d4836ca44c8"/>
    <p:sldId xmlns:r="http://schemas.openxmlformats.org/officeDocument/2006/relationships" id="258" r:id="R50bda615b5f84c68"/>
    <p:sldId xmlns:r="http://schemas.openxmlformats.org/officeDocument/2006/relationships" id="259" r:id="Rb7a7c7ec6a1a4680"/>
    <p:sldId xmlns:r="http://schemas.openxmlformats.org/officeDocument/2006/relationships" id="260" r:id="R573a51cc76654ff7"/>
    <p:sldId xmlns:r="http://schemas.openxmlformats.org/officeDocument/2006/relationships" id="261" r:id="Rdfc32e59d1804e78"/>
    <p:sldId xmlns:r="http://schemas.openxmlformats.org/officeDocument/2006/relationships" id="262" r:id="Rf0760f7688ea4e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f6ab8147d4b47" /><Relationship Type="http://schemas.openxmlformats.org/officeDocument/2006/relationships/slide" Target="/ppt/slides/slide1.xml" Id="R52213be7a98a4fe5" /><Relationship Type="http://schemas.openxmlformats.org/officeDocument/2006/relationships/slide" Target="/ppt/slides/slide2.xml" Id="R038d5d4836ca44c8" /><Relationship Type="http://schemas.openxmlformats.org/officeDocument/2006/relationships/slide" Target="/ppt/slides/slide3.xml" Id="R50bda615b5f84c68" /><Relationship Type="http://schemas.openxmlformats.org/officeDocument/2006/relationships/slide" Target="/ppt/slides/slide4.xml" Id="Rb7a7c7ec6a1a4680" /><Relationship Type="http://schemas.openxmlformats.org/officeDocument/2006/relationships/slide" Target="/ppt/slides/slide5.xml" Id="R573a51cc76654ff7" /><Relationship Type="http://schemas.openxmlformats.org/officeDocument/2006/relationships/slide" Target="/ppt/slides/slide6.xml" Id="Rdfc32e59d1804e78" /><Relationship Type="http://schemas.openxmlformats.org/officeDocument/2006/relationships/slide" Target="/ppt/slides/slide7.xml" Id="Rf0760f7688ea4e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11b07e55f47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51160d2c144df" /><Relationship Type="http://schemas.openxmlformats.org/officeDocument/2006/relationships/theme" Target="/ppt/slideMasters/theme/theme1.xml" Id="Rd26d8001a66a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51160d2c1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7491e027446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2bc107a03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de73908ca42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0d58581e9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71fa074da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cb9ebf8814e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73067a634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RAVNEBERG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JØRGEN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