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8f89b4e27949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dfe2907a1f4fb7"/>
  </p:sldMasterIdLst>
  <p:sldIdLst>
    <p:sldId xmlns:r="http://schemas.openxmlformats.org/officeDocument/2006/relationships" id="256" r:id="R3553604da9fe4360"/>
    <p:sldId xmlns:r="http://schemas.openxmlformats.org/officeDocument/2006/relationships" id="257" r:id="R65578759f15c4a5b"/>
    <p:sldId xmlns:r="http://schemas.openxmlformats.org/officeDocument/2006/relationships" id="258" r:id="Rdff91ddf000a486f"/>
    <p:sldId xmlns:r="http://schemas.openxmlformats.org/officeDocument/2006/relationships" id="259" r:id="R8d75cfa3dff147cf"/>
    <p:sldId xmlns:r="http://schemas.openxmlformats.org/officeDocument/2006/relationships" id="260" r:id="R8366bfb8790f41b6"/>
    <p:sldId xmlns:r="http://schemas.openxmlformats.org/officeDocument/2006/relationships" id="261" r:id="Ra5a486bc61064efa"/>
    <p:sldId xmlns:r="http://schemas.openxmlformats.org/officeDocument/2006/relationships" id="262" r:id="R3c845131acc247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dfe2907a1f4fb7" /><Relationship Type="http://schemas.openxmlformats.org/officeDocument/2006/relationships/slide" Target="/ppt/slides/slide1.xml" Id="R3553604da9fe4360" /><Relationship Type="http://schemas.openxmlformats.org/officeDocument/2006/relationships/slide" Target="/ppt/slides/slide2.xml" Id="R65578759f15c4a5b" /><Relationship Type="http://schemas.openxmlformats.org/officeDocument/2006/relationships/slide" Target="/ppt/slides/slide3.xml" Id="Rdff91ddf000a486f" /><Relationship Type="http://schemas.openxmlformats.org/officeDocument/2006/relationships/slide" Target="/ppt/slides/slide4.xml" Id="R8d75cfa3dff147cf" /><Relationship Type="http://schemas.openxmlformats.org/officeDocument/2006/relationships/slide" Target="/ppt/slides/slide5.xml" Id="R8366bfb8790f41b6" /><Relationship Type="http://schemas.openxmlformats.org/officeDocument/2006/relationships/slide" Target="/ppt/slides/slide6.xml" Id="Ra5a486bc61064efa" /><Relationship Type="http://schemas.openxmlformats.org/officeDocument/2006/relationships/slide" Target="/ppt/slides/slide7.xml" Id="R3c845131acc247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ec88b5a84448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fc06f47d24189" /><Relationship Type="http://schemas.openxmlformats.org/officeDocument/2006/relationships/theme" Target="/ppt/slideMasters/theme/theme1.xml" Id="R550cd09334cb49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afc06f47d241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bf956685148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04b700d4041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6361c76db4a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73487301645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23f106ec844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723f05fba44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959d8305941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ANALYTIKA VENTURES 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ANALYTIKA VENTURES 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ANALYTIKA VENTURES 8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ANALYTIKA VENTURES 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ANALYTIKA VENTURES 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ANALYTIKA VENTURES 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−219 316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−199 046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1 215 206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ANALYTIKA VENTURES 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ANALYTIKA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ANALYTIKA VENTURES 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41B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930 471 216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ANALYTIKA VENTURES 8 AS</a:t>
            </a:r>
          </a:p>
        </p:txBody>
      </p:sp>
    </p:spTree>
  </p:cSld>
  <p:clrMapOvr>
    <a:masterClrMapping xmlns:a="http://schemas.openxmlformats.org/drawingml/2006/main"/>
  </p:clrMapOvr>
</p:sld>
</file>