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0a5d8bf2d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3033c609a4789"/>
  </p:sldMasterIdLst>
  <p:sldIdLst>
    <p:sldId xmlns:r="http://schemas.openxmlformats.org/officeDocument/2006/relationships" id="256" r:id="R3bd67037e6904de0"/>
    <p:sldId xmlns:r="http://schemas.openxmlformats.org/officeDocument/2006/relationships" id="257" r:id="R44a8d55e0b564627"/>
    <p:sldId xmlns:r="http://schemas.openxmlformats.org/officeDocument/2006/relationships" id="258" r:id="Rc467d5ea8d4443ee"/>
    <p:sldId xmlns:r="http://schemas.openxmlformats.org/officeDocument/2006/relationships" id="259" r:id="R2144111557dc40c6"/>
    <p:sldId xmlns:r="http://schemas.openxmlformats.org/officeDocument/2006/relationships" id="260" r:id="R52b8f1136d7246a3"/>
    <p:sldId xmlns:r="http://schemas.openxmlformats.org/officeDocument/2006/relationships" id="261" r:id="Re34722642de54bc3"/>
    <p:sldId xmlns:r="http://schemas.openxmlformats.org/officeDocument/2006/relationships" id="262" r:id="Reaee8cd89e714e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3033c609a4789" /><Relationship Type="http://schemas.openxmlformats.org/officeDocument/2006/relationships/slide" Target="/ppt/slides/slide1.xml" Id="R3bd67037e6904de0" /><Relationship Type="http://schemas.openxmlformats.org/officeDocument/2006/relationships/slide" Target="/ppt/slides/slide2.xml" Id="R44a8d55e0b564627" /><Relationship Type="http://schemas.openxmlformats.org/officeDocument/2006/relationships/slide" Target="/ppt/slides/slide3.xml" Id="Rc467d5ea8d4443ee" /><Relationship Type="http://schemas.openxmlformats.org/officeDocument/2006/relationships/slide" Target="/ppt/slides/slide4.xml" Id="R2144111557dc40c6" /><Relationship Type="http://schemas.openxmlformats.org/officeDocument/2006/relationships/slide" Target="/ppt/slides/slide5.xml" Id="R52b8f1136d7246a3" /><Relationship Type="http://schemas.openxmlformats.org/officeDocument/2006/relationships/slide" Target="/ppt/slides/slide6.xml" Id="Re34722642de54bc3" /><Relationship Type="http://schemas.openxmlformats.org/officeDocument/2006/relationships/slide" Target="/ppt/slides/slide7.xml" Id="Reaee8cd89e714e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3d00674e2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d2a272c124002" /><Relationship Type="http://schemas.openxmlformats.org/officeDocument/2006/relationships/theme" Target="/ppt/slideMasters/theme/theme1.xml" Id="Rb5dcd7f8ac5145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d2a272c12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093be38b5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49369c3294a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3e7c7a0344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a831f0e9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cac00424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fd417cd63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c624fb66c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VINSTA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VINSTA TRANSPORT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18 220 478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−1 283 532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−1 702 731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MAGNUS LEGAL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Åstadveien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walid.hamed@vinstaakeri.se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930 468 290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VINSTA TRANSPORT AS</a:t>
            </a:r>
          </a:p>
        </p:txBody>
      </p:sp>
    </p:spTree>
  </p:cSld>
  <p:clrMapOvr>
    <a:masterClrMapping xmlns:a="http://schemas.openxmlformats.org/drawingml/2006/main"/>
  </p:clrMapOvr>
</p:sld>
</file>