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847d99189b45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a2adad114c4ed0"/>
  </p:sldMasterIdLst>
  <p:sldIdLst>
    <p:sldId xmlns:r="http://schemas.openxmlformats.org/officeDocument/2006/relationships" id="256" r:id="R64f15707b1f94a7e"/>
    <p:sldId xmlns:r="http://schemas.openxmlformats.org/officeDocument/2006/relationships" id="257" r:id="R05c6e1d059a04ee3"/>
    <p:sldId xmlns:r="http://schemas.openxmlformats.org/officeDocument/2006/relationships" id="258" r:id="Rdf011b074fdf45f6"/>
    <p:sldId xmlns:r="http://schemas.openxmlformats.org/officeDocument/2006/relationships" id="259" r:id="R8ddbd22610134122"/>
    <p:sldId xmlns:r="http://schemas.openxmlformats.org/officeDocument/2006/relationships" id="260" r:id="R2604f59bf1ad4f26"/>
    <p:sldId xmlns:r="http://schemas.openxmlformats.org/officeDocument/2006/relationships" id="261" r:id="R903446b075444b8b"/>
    <p:sldId xmlns:r="http://schemas.openxmlformats.org/officeDocument/2006/relationships" id="262" r:id="R7d79846c8c194f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a2adad114c4ed0" /><Relationship Type="http://schemas.openxmlformats.org/officeDocument/2006/relationships/slide" Target="/ppt/slides/slide1.xml" Id="R64f15707b1f94a7e" /><Relationship Type="http://schemas.openxmlformats.org/officeDocument/2006/relationships/slide" Target="/ppt/slides/slide2.xml" Id="R05c6e1d059a04ee3" /><Relationship Type="http://schemas.openxmlformats.org/officeDocument/2006/relationships/slide" Target="/ppt/slides/slide3.xml" Id="Rdf011b074fdf45f6" /><Relationship Type="http://schemas.openxmlformats.org/officeDocument/2006/relationships/slide" Target="/ppt/slides/slide4.xml" Id="R8ddbd22610134122" /><Relationship Type="http://schemas.openxmlformats.org/officeDocument/2006/relationships/slide" Target="/ppt/slides/slide5.xml" Id="R2604f59bf1ad4f26" /><Relationship Type="http://schemas.openxmlformats.org/officeDocument/2006/relationships/slide" Target="/ppt/slides/slide6.xml" Id="R903446b075444b8b" /><Relationship Type="http://schemas.openxmlformats.org/officeDocument/2006/relationships/slide" Target="/ppt/slides/slide7.xml" Id="R7d79846c8c194f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4bc0f6b00346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32687450443b2" /><Relationship Type="http://schemas.openxmlformats.org/officeDocument/2006/relationships/theme" Target="/ppt/slideMasters/theme/theme1.xml" Id="Rc83be248c10744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a32687450443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6a1583fc64c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709e2e90b48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e2b8094214a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4fa7c2bf241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7dac8415d4c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3abd826a74f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1929133f345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SKJELLAUG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SKJELLAUG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SKJELLAUG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Skogbrynet 9F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930 467 553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SKJELLAUG CAPITAL AS</a:t>
            </a:r>
          </a:p>
        </p:txBody>
      </p:sp>
    </p:spTree>
  </p:cSld>
  <p:clrMapOvr>
    <a:masterClrMapping xmlns:a="http://schemas.openxmlformats.org/drawingml/2006/main"/>
  </p:clrMapOvr>
</p:sld>
</file>