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4138474fd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76266f0d44daa"/>
  </p:sldMasterIdLst>
  <p:sldIdLst>
    <p:sldId xmlns:r="http://schemas.openxmlformats.org/officeDocument/2006/relationships" id="256" r:id="R54f9e9a05b7947ce"/>
    <p:sldId xmlns:r="http://schemas.openxmlformats.org/officeDocument/2006/relationships" id="257" r:id="Rc0b8eaf8bc7e45e4"/>
    <p:sldId xmlns:r="http://schemas.openxmlformats.org/officeDocument/2006/relationships" id="258" r:id="Rc53fe232cc5e4e13"/>
    <p:sldId xmlns:r="http://schemas.openxmlformats.org/officeDocument/2006/relationships" id="259" r:id="R309184932c3b413e"/>
    <p:sldId xmlns:r="http://schemas.openxmlformats.org/officeDocument/2006/relationships" id="260" r:id="R4150aa7953c84e0a"/>
    <p:sldId xmlns:r="http://schemas.openxmlformats.org/officeDocument/2006/relationships" id="261" r:id="R3bab5e129675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76266f0d44daa" /><Relationship Type="http://schemas.openxmlformats.org/officeDocument/2006/relationships/slide" Target="/ppt/slides/slide1.xml" Id="R54f9e9a05b7947ce" /><Relationship Type="http://schemas.openxmlformats.org/officeDocument/2006/relationships/slide" Target="/ppt/slides/slide2.xml" Id="Rc0b8eaf8bc7e45e4" /><Relationship Type="http://schemas.openxmlformats.org/officeDocument/2006/relationships/slide" Target="/ppt/slides/slide3.xml" Id="Rc53fe232cc5e4e13" /><Relationship Type="http://schemas.openxmlformats.org/officeDocument/2006/relationships/slide" Target="/ppt/slides/slide4.xml" Id="R309184932c3b413e" /><Relationship Type="http://schemas.openxmlformats.org/officeDocument/2006/relationships/slide" Target="/ppt/slides/slide5.xml" Id="R4150aa7953c84e0a" /><Relationship Type="http://schemas.openxmlformats.org/officeDocument/2006/relationships/slide" Target="/ppt/slides/slide6.xml" Id="R3bab5e129675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0fb6c8e8e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d902f76854952" /><Relationship Type="http://schemas.openxmlformats.org/officeDocument/2006/relationships/theme" Target="/ppt/slideMasters/theme/theme1.xml" Id="R8bdac336bb4c49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d902f7685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203485abc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11fa9f8b940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18d5a2dff42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4bb5710f84b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3ae6538ca44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c5fa37b71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SKJELLAUG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Skogbrynet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930 467 553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