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3fc84efb9fa4e1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1fae599bec54dd4"/>
  </p:sldMasterIdLst>
  <p:sldIdLst>
    <p:sldId xmlns:r="http://schemas.openxmlformats.org/officeDocument/2006/relationships" id="256" r:id="Rbefb8780530b46ba"/>
    <p:sldId xmlns:r="http://schemas.openxmlformats.org/officeDocument/2006/relationships" id="257" r:id="Rff3ba7a3107949a8"/>
    <p:sldId xmlns:r="http://schemas.openxmlformats.org/officeDocument/2006/relationships" id="258" r:id="R746ea5a7e25c4262"/>
    <p:sldId xmlns:r="http://schemas.openxmlformats.org/officeDocument/2006/relationships" id="259" r:id="R6beec3c021904925"/>
    <p:sldId xmlns:r="http://schemas.openxmlformats.org/officeDocument/2006/relationships" id="260" r:id="R8a084ec501cb42eb"/>
    <p:sldId xmlns:r="http://schemas.openxmlformats.org/officeDocument/2006/relationships" id="261" r:id="Rcfb3318607584ca1"/>
    <p:sldId xmlns:r="http://schemas.openxmlformats.org/officeDocument/2006/relationships" id="262" r:id="Rea37fa2093304f1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fae599bec54dd4" /><Relationship Type="http://schemas.openxmlformats.org/officeDocument/2006/relationships/slide" Target="/ppt/slides/slide1.xml" Id="Rbefb8780530b46ba" /><Relationship Type="http://schemas.openxmlformats.org/officeDocument/2006/relationships/slide" Target="/ppt/slides/slide2.xml" Id="Rff3ba7a3107949a8" /><Relationship Type="http://schemas.openxmlformats.org/officeDocument/2006/relationships/slide" Target="/ppt/slides/slide3.xml" Id="R746ea5a7e25c4262" /><Relationship Type="http://schemas.openxmlformats.org/officeDocument/2006/relationships/slide" Target="/ppt/slides/slide4.xml" Id="R6beec3c021904925" /><Relationship Type="http://schemas.openxmlformats.org/officeDocument/2006/relationships/slide" Target="/ppt/slides/slide5.xml" Id="R8a084ec501cb42eb" /><Relationship Type="http://schemas.openxmlformats.org/officeDocument/2006/relationships/slide" Target="/ppt/slides/slide6.xml" Id="Rcfb3318607584ca1" /><Relationship Type="http://schemas.openxmlformats.org/officeDocument/2006/relationships/slide" Target="/ppt/slides/slide7.xml" Id="Rea37fa2093304f1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951c2f44f44d6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123889f8ef4c75" /><Relationship Type="http://schemas.openxmlformats.org/officeDocument/2006/relationships/theme" Target="/ppt/slideMasters/theme/theme1.xml" Id="Rebd012682f0347b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123889f8ef4c7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d52f9bff12498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5cef9981d04b9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6331096c7f461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5864586cd04b0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c91c04c23d443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407e58276d40f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cd6bb473934a9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OLUFSEN VÆRSEGO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OLUFSEN VÆRSEGO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OLUFSEN VÆRSEGO AS ble etablert [år] og holder til i Lurøy.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OLUFSEN VÆRSEGO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OLUFSEN VÆRSEGO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OLUFSEN VÆRSEGO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2 115 821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48 426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−26 509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−119 777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389 624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OLUFSEN VÆRSEGO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OLUFSEN KRISTIAN SUND  –  75,0 %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 SIMON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OLUFSEN VÆRSEGO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Osan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8766 Lurøy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930 466 166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OLUFSEN VÆRSEGO AS</a:t>
            </a:r>
          </a:p>
        </p:txBody>
      </p:sp>
    </p:spTree>
  </p:cSld>
  <p:clrMapOvr>
    <a:masterClrMapping xmlns:a="http://schemas.openxmlformats.org/drawingml/2006/main"/>
  </p:clrMapOvr>
</p:sld>
</file>