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abefe07db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de85f2c8742f4"/>
  </p:sldMasterIdLst>
  <p:sldIdLst>
    <p:sldId xmlns:r="http://schemas.openxmlformats.org/officeDocument/2006/relationships" id="256" r:id="R65d1d6ff5c744b02"/>
    <p:sldId xmlns:r="http://schemas.openxmlformats.org/officeDocument/2006/relationships" id="257" r:id="R9b038ff488864eb5"/>
    <p:sldId xmlns:r="http://schemas.openxmlformats.org/officeDocument/2006/relationships" id="258" r:id="R2b25740ba2ee4e7a"/>
    <p:sldId xmlns:r="http://schemas.openxmlformats.org/officeDocument/2006/relationships" id="259" r:id="R54741d9a67bb401a"/>
    <p:sldId xmlns:r="http://schemas.openxmlformats.org/officeDocument/2006/relationships" id="260" r:id="R94a8938302934dfd"/>
    <p:sldId xmlns:r="http://schemas.openxmlformats.org/officeDocument/2006/relationships" id="261" r:id="Rb44ac49ddb4044e8"/>
    <p:sldId xmlns:r="http://schemas.openxmlformats.org/officeDocument/2006/relationships" id="262" r:id="R00770c254857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de85f2c8742f4" /><Relationship Type="http://schemas.openxmlformats.org/officeDocument/2006/relationships/slide" Target="/ppt/slides/slide1.xml" Id="R65d1d6ff5c744b02" /><Relationship Type="http://schemas.openxmlformats.org/officeDocument/2006/relationships/slide" Target="/ppt/slides/slide2.xml" Id="R9b038ff488864eb5" /><Relationship Type="http://schemas.openxmlformats.org/officeDocument/2006/relationships/slide" Target="/ppt/slides/slide3.xml" Id="R2b25740ba2ee4e7a" /><Relationship Type="http://schemas.openxmlformats.org/officeDocument/2006/relationships/slide" Target="/ppt/slides/slide4.xml" Id="R54741d9a67bb401a" /><Relationship Type="http://schemas.openxmlformats.org/officeDocument/2006/relationships/slide" Target="/ppt/slides/slide5.xml" Id="R94a8938302934dfd" /><Relationship Type="http://schemas.openxmlformats.org/officeDocument/2006/relationships/slide" Target="/ppt/slides/slide6.xml" Id="Rb44ac49ddb4044e8" /><Relationship Type="http://schemas.openxmlformats.org/officeDocument/2006/relationships/slide" Target="/ppt/slides/slide7.xml" Id="R00770c254857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6c632eb15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0ca0b18f42f8" /><Relationship Type="http://schemas.openxmlformats.org/officeDocument/2006/relationships/theme" Target="/ppt/slideMasters/theme/theme1.xml" Id="R1fb285e10fbc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20ca0b18f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ccd4c1c50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f32991c6c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9489cc85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439da7a7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082c7a267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547eb642f4f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a3ea7771d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2F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1 179 758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1 184 761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ERIK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gate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930 465 348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2F HOLDING AS</a:t>
            </a:r>
          </a:p>
        </p:txBody>
      </p:sp>
    </p:spTree>
  </p:cSld>
  <p:clrMapOvr>
    <a:masterClrMapping xmlns:a="http://schemas.openxmlformats.org/drawingml/2006/main"/>
  </p:clrMapOvr>
</p:sld>
</file>