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b19e993d9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ac4e5ed4847b6"/>
  </p:sldMasterIdLst>
  <p:sldIdLst>
    <p:sldId xmlns:r="http://schemas.openxmlformats.org/officeDocument/2006/relationships" id="256" r:id="Redd8d97265e940ec"/>
    <p:sldId xmlns:r="http://schemas.openxmlformats.org/officeDocument/2006/relationships" id="257" r:id="Ra68acec5d8054bf8"/>
    <p:sldId xmlns:r="http://schemas.openxmlformats.org/officeDocument/2006/relationships" id="258" r:id="R858060982ee040e1"/>
    <p:sldId xmlns:r="http://schemas.openxmlformats.org/officeDocument/2006/relationships" id="259" r:id="R8646e302c6af4d8c"/>
    <p:sldId xmlns:r="http://schemas.openxmlformats.org/officeDocument/2006/relationships" id="260" r:id="Rfcaae86929c44e16"/>
    <p:sldId xmlns:r="http://schemas.openxmlformats.org/officeDocument/2006/relationships" id="261" r:id="Rb101b7ecdf764f88"/>
    <p:sldId xmlns:r="http://schemas.openxmlformats.org/officeDocument/2006/relationships" id="262" r:id="Rec4ef279f185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ac4e5ed4847b6" /><Relationship Type="http://schemas.openxmlformats.org/officeDocument/2006/relationships/slide" Target="/ppt/slides/slide1.xml" Id="Redd8d97265e940ec" /><Relationship Type="http://schemas.openxmlformats.org/officeDocument/2006/relationships/slide" Target="/ppt/slides/slide2.xml" Id="Ra68acec5d8054bf8" /><Relationship Type="http://schemas.openxmlformats.org/officeDocument/2006/relationships/slide" Target="/ppt/slides/slide3.xml" Id="R858060982ee040e1" /><Relationship Type="http://schemas.openxmlformats.org/officeDocument/2006/relationships/slide" Target="/ppt/slides/slide4.xml" Id="R8646e302c6af4d8c" /><Relationship Type="http://schemas.openxmlformats.org/officeDocument/2006/relationships/slide" Target="/ppt/slides/slide5.xml" Id="Rfcaae86929c44e16" /><Relationship Type="http://schemas.openxmlformats.org/officeDocument/2006/relationships/slide" Target="/ppt/slides/slide6.xml" Id="Rb101b7ecdf764f88" /><Relationship Type="http://schemas.openxmlformats.org/officeDocument/2006/relationships/slide" Target="/ppt/slides/slide7.xml" Id="Rec4ef279f185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c5f158aa4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49e3461ff4419" /><Relationship Type="http://schemas.openxmlformats.org/officeDocument/2006/relationships/theme" Target="/ppt/slideMasters/theme/theme1.xml" Id="R6bb667cdc547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49e3461ff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1063f758b4c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ddbbf6b7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72aab6538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7f3af1711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3f970fa45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87988f27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e35ed622a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PLATINA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PLATINA REGNSKAP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365 078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FAGERVOLL KRISTIN AMLIEN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Storsætervegen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PLATINA REGNSKAP AS</a:t>
            </a:r>
          </a:p>
        </p:txBody>
      </p:sp>
    </p:spTree>
  </p:cSld>
  <p:clrMapOvr>
    <a:masterClrMapping xmlns:a="http://schemas.openxmlformats.org/drawingml/2006/main"/>
  </p:clrMapOvr>
</p:sld>
</file>