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782cd16eed48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2394ae40ac4648"/>
  </p:sldMasterIdLst>
  <p:sldIdLst>
    <p:sldId xmlns:r="http://schemas.openxmlformats.org/officeDocument/2006/relationships" id="256" r:id="R1d2042b0fb804e42"/>
    <p:sldId xmlns:r="http://schemas.openxmlformats.org/officeDocument/2006/relationships" id="257" r:id="R631302cf1fb2427f"/>
    <p:sldId xmlns:r="http://schemas.openxmlformats.org/officeDocument/2006/relationships" id="258" r:id="R9cab63ba8ea841a8"/>
    <p:sldId xmlns:r="http://schemas.openxmlformats.org/officeDocument/2006/relationships" id="259" r:id="Rdd4c5c86828c4551"/>
    <p:sldId xmlns:r="http://schemas.openxmlformats.org/officeDocument/2006/relationships" id="260" r:id="Rdbf699a82f2442b5"/>
    <p:sldId xmlns:r="http://schemas.openxmlformats.org/officeDocument/2006/relationships" id="261" r:id="Rc9b4b07c30b84597"/>
    <p:sldId xmlns:r="http://schemas.openxmlformats.org/officeDocument/2006/relationships" id="262" r:id="R3833fb584b9f4a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394ae40ac4648" /><Relationship Type="http://schemas.openxmlformats.org/officeDocument/2006/relationships/slide" Target="/ppt/slides/slide1.xml" Id="R1d2042b0fb804e42" /><Relationship Type="http://schemas.openxmlformats.org/officeDocument/2006/relationships/slide" Target="/ppt/slides/slide2.xml" Id="R631302cf1fb2427f" /><Relationship Type="http://schemas.openxmlformats.org/officeDocument/2006/relationships/slide" Target="/ppt/slides/slide3.xml" Id="R9cab63ba8ea841a8" /><Relationship Type="http://schemas.openxmlformats.org/officeDocument/2006/relationships/slide" Target="/ppt/slides/slide4.xml" Id="Rdd4c5c86828c4551" /><Relationship Type="http://schemas.openxmlformats.org/officeDocument/2006/relationships/slide" Target="/ppt/slides/slide5.xml" Id="Rdbf699a82f2442b5" /><Relationship Type="http://schemas.openxmlformats.org/officeDocument/2006/relationships/slide" Target="/ppt/slides/slide6.xml" Id="Rc9b4b07c30b84597" /><Relationship Type="http://schemas.openxmlformats.org/officeDocument/2006/relationships/slide" Target="/ppt/slides/slide7.xml" Id="R3833fb584b9f4a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1cc00330e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c6119f9264201" /><Relationship Type="http://schemas.openxmlformats.org/officeDocument/2006/relationships/theme" Target="/ppt/slideMasters/theme/theme1.xml" Id="Rcab750c384524f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bc6119f92642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f32bf19824a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f7ab46459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b23da3de9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e0bdb2d6043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80f9c6bd9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84d02de744c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6dc2e7a85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