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c5d4e81cad4e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e91b39f36b4007"/>
  </p:sldMasterIdLst>
  <p:sldIdLst>
    <p:sldId xmlns:r="http://schemas.openxmlformats.org/officeDocument/2006/relationships" id="256" r:id="Raae675856b8047c4"/>
    <p:sldId xmlns:r="http://schemas.openxmlformats.org/officeDocument/2006/relationships" id="257" r:id="R6bb75563c4644cae"/>
    <p:sldId xmlns:r="http://schemas.openxmlformats.org/officeDocument/2006/relationships" id="258" r:id="R9c96f8d72e7f4785"/>
    <p:sldId xmlns:r="http://schemas.openxmlformats.org/officeDocument/2006/relationships" id="259" r:id="R3a384d3df04a4da0"/>
    <p:sldId xmlns:r="http://schemas.openxmlformats.org/officeDocument/2006/relationships" id="260" r:id="Rea77a47c053b4964"/>
    <p:sldId xmlns:r="http://schemas.openxmlformats.org/officeDocument/2006/relationships" id="261" r:id="Rd9600c9487434887"/>
    <p:sldId xmlns:r="http://schemas.openxmlformats.org/officeDocument/2006/relationships" id="262" r:id="R4c5428f5ddf447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e91b39f36b4007" /><Relationship Type="http://schemas.openxmlformats.org/officeDocument/2006/relationships/slide" Target="/ppt/slides/slide1.xml" Id="Raae675856b8047c4" /><Relationship Type="http://schemas.openxmlformats.org/officeDocument/2006/relationships/slide" Target="/ppt/slides/slide2.xml" Id="R6bb75563c4644cae" /><Relationship Type="http://schemas.openxmlformats.org/officeDocument/2006/relationships/slide" Target="/ppt/slides/slide3.xml" Id="R9c96f8d72e7f4785" /><Relationship Type="http://schemas.openxmlformats.org/officeDocument/2006/relationships/slide" Target="/ppt/slides/slide4.xml" Id="R3a384d3df04a4da0" /><Relationship Type="http://schemas.openxmlformats.org/officeDocument/2006/relationships/slide" Target="/ppt/slides/slide5.xml" Id="Rea77a47c053b4964" /><Relationship Type="http://schemas.openxmlformats.org/officeDocument/2006/relationships/slide" Target="/ppt/slides/slide6.xml" Id="Rd9600c9487434887" /><Relationship Type="http://schemas.openxmlformats.org/officeDocument/2006/relationships/slide" Target="/ppt/slides/slide7.xml" Id="R4c5428f5ddf447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12bd329cf247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031dfe34a04938" /><Relationship Type="http://schemas.openxmlformats.org/officeDocument/2006/relationships/theme" Target="/ppt/slideMasters/theme/theme1.xml" Id="Reaacee2229b242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031dfe34a049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39f4072d504c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77cd13ad754a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40f7e9077046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e7f6254f3e41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065c8a68f442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1a297eadc74f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ac154a0e6540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ALBATROS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ALBATROS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ALBATROS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ALBATROS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ALBATROS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ALBATROS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307 415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1 428 566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ALBATROS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MARIE JEAN-CHRISTOPHE G 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ALBATROS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Jean Christophe MARIE, Grønlandsleiret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930 463 779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ALBATROS AS</a:t>
            </a:r>
          </a:p>
        </p:txBody>
      </p:sp>
    </p:spTree>
  </p:cSld>
  <p:clrMapOvr>
    <a:masterClrMapping xmlns:a="http://schemas.openxmlformats.org/drawingml/2006/main"/>
  </p:clrMapOvr>
</p:sld>
</file>