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a80f5e91fe45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70ff960b1d443f"/>
  </p:sldMasterIdLst>
  <p:sldIdLst>
    <p:sldId xmlns:r="http://schemas.openxmlformats.org/officeDocument/2006/relationships" id="256" r:id="R8d308d6984ba4bd9"/>
    <p:sldId xmlns:r="http://schemas.openxmlformats.org/officeDocument/2006/relationships" id="257" r:id="R6d84c404a0a744e8"/>
    <p:sldId xmlns:r="http://schemas.openxmlformats.org/officeDocument/2006/relationships" id="258" r:id="R7e6830b2074140b9"/>
    <p:sldId xmlns:r="http://schemas.openxmlformats.org/officeDocument/2006/relationships" id="259" r:id="R0e0cae10843643d6"/>
    <p:sldId xmlns:r="http://schemas.openxmlformats.org/officeDocument/2006/relationships" id="260" r:id="Re6be4a5ffedd4dc3"/>
    <p:sldId xmlns:r="http://schemas.openxmlformats.org/officeDocument/2006/relationships" id="261" r:id="Rdf84be4881304838"/>
    <p:sldId xmlns:r="http://schemas.openxmlformats.org/officeDocument/2006/relationships" id="262" r:id="R68ae8394a04c49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0ff960b1d443f" /><Relationship Type="http://schemas.openxmlformats.org/officeDocument/2006/relationships/slide" Target="/ppt/slides/slide1.xml" Id="R8d308d6984ba4bd9" /><Relationship Type="http://schemas.openxmlformats.org/officeDocument/2006/relationships/slide" Target="/ppt/slides/slide2.xml" Id="R6d84c404a0a744e8" /><Relationship Type="http://schemas.openxmlformats.org/officeDocument/2006/relationships/slide" Target="/ppt/slides/slide3.xml" Id="R7e6830b2074140b9" /><Relationship Type="http://schemas.openxmlformats.org/officeDocument/2006/relationships/slide" Target="/ppt/slides/slide4.xml" Id="R0e0cae10843643d6" /><Relationship Type="http://schemas.openxmlformats.org/officeDocument/2006/relationships/slide" Target="/ppt/slides/slide5.xml" Id="Re6be4a5ffedd4dc3" /><Relationship Type="http://schemas.openxmlformats.org/officeDocument/2006/relationships/slide" Target="/ppt/slides/slide6.xml" Id="Rdf84be4881304838" /><Relationship Type="http://schemas.openxmlformats.org/officeDocument/2006/relationships/slide" Target="/ppt/slides/slide7.xml" Id="R68ae8394a04c49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42044dd98d44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caa3843f74418" /><Relationship Type="http://schemas.openxmlformats.org/officeDocument/2006/relationships/theme" Target="/ppt/slideMasters/theme/theme1.xml" Id="R5e1a8d563c2f4e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9caa3843f744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722855a9b42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1564111e64e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ac51d061e40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cd23b9f4c4f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33b62b85643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119e4313d4b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dc56c10144f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REALKAPITAL ØSTRE AKER VEI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REALKAPITAL ØSTRE AKER VEI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REALKAPITAL ØSTRE AKER VEI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REALKAPITAL ØSTRE AKER VEI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REALKAPITAL ØSTRE AKER VEI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REALKAPITAL ØSTRE AKER VEI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−263 566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25 926 064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79 037 896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REALKAPITAL ØSTRE AKER VEI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REALKAPITAL INVESTOR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REALKAPITAL ØSTRE AKER VEI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Märthas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anita.monsen@realkapital.no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930 463 647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REALKAPITAL ØSTRE AKER VEI AS</a:t>
            </a:r>
          </a:p>
        </p:txBody>
      </p:sp>
    </p:spTree>
  </p:cSld>
  <p:clrMapOvr>
    <a:masterClrMapping xmlns:a="http://schemas.openxmlformats.org/drawingml/2006/main"/>
  </p:clrMapOvr>
</p:sld>
</file>