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75829c60c3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f1b15d26ab49a7"/>
  </p:sldMasterIdLst>
  <p:sldIdLst>
    <p:sldId xmlns:r="http://schemas.openxmlformats.org/officeDocument/2006/relationships" id="256" r:id="R26d7465db4ca428d"/>
    <p:sldId xmlns:r="http://schemas.openxmlformats.org/officeDocument/2006/relationships" id="257" r:id="Ra2239f35b6a84830"/>
    <p:sldId xmlns:r="http://schemas.openxmlformats.org/officeDocument/2006/relationships" id="258" r:id="Re9b3957919ca4b7a"/>
    <p:sldId xmlns:r="http://schemas.openxmlformats.org/officeDocument/2006/relationships" id="259" r:id="R4224a8b45e1949a6"/>
    <p:sldId xmlns:r="http://schemas.openxmlformats.org/officeDocument/2006/relationships" id="260" r:id="Rd30d5c8c488d48d7"/>
    <p:sldId xmlns:r="http://schemas.openxmlformats.org/officeDocument/2006/relationships" id="261" r:id="R991a841a877742e1"/>
    <p:sldId xmlns:r="http://schemas.openxmlformats.org/officeDocument/2006/relationships" id="262" r:id="Rfef52e202ace49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1b15d26ab49a7" /><Relationship Type="http://schemas.openxmlformats.org/officeDocument/2006/relationships/slide" Target="/ppt/slides/slide1.xml" Id="R26d7465db4ca428d" /><Relationship Type="http://schemas.openxmlformats.org/officeDocument/2006/relationships/slide" Target="/ppt/slides/slide2.xml" Id="Ra2239f35b6a84830" /><Relationship Type="http://schemas.openxmlformats.org/officeDocument/2006/relationships/slide" Target="/ppt/slides/slide3.xml" Id="Re9b3957919ca4b7a" /><Relationship Type="http://schemas.openxmlformats.org/officeDocument/2006/relationships/slide" Target="/ppt/slides/slide4.xml" Id="R4224a8b45e1949a6" /><Relationship Type="http://schemas.openxmlformats.org/officeDocument/2006/relationships/slide" Target="/ppt/slides/slide5.xml" Id="Rd30d5c8c488d48d7" /><Relationship Type="http://schemas.openxmlformats.org/officeDocument/2006/relationships/slide" Target="/ppt/slides/slide6.xml" Id="R991a841a877742e1" /><Relationship Type="http://schemas.openxmlformats.org/officeDocument/2006/relationships/slide" Target="/ppt/slides/slide7.xml" Id="Rfef52e202ace49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615bd866041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7a81da5c74590" /><Relationship Type="http://schemas.openxmlformats.org/officeDocument/2006/relationships/theme" Target="/ppt/slideMasters/theme/theme1.xml" Id="Rd55ff14df69a4b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27a81da5c745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cd99030024f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f0cd9124f4f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72be8e1bc4d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a0269170b4e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e5d1ef1b846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92449aaa44b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34323c04e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ANDREASSEN MULTISERVICE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MULTISERVICE AS ble etablert [år] og holder til i Melbu.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5 537 391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584 436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3 363 528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FREDRIK ANDRÉ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KEVIN ANDRÉ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PREBEN ANDRÈ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8445 Melbu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