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fd61f00709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1ecf45ffe74c37"/>
  </p:sldMasterIdLst>
  <p:sldIdLst>
    <p:sldId xmlns:r="http://schemas.openxmlformats.org/officeDocument/2006/relationships" id="256" r:id="Rb98663da31ef47db"/>
    <p:sldId xmlns:r="http://schemas.openxmlformats.org/officeDocument/2006/relationships" id="257" r:id="Rde438fa78de04864"/>
    <p:sldId xmlns:r="http://schemas.openxmlformats.org/officeDocument/2006/relationships" id="258" r:id="Rb9db9f67a23a448b"/>
    <p:sldId xmlns:r="http://schemas.openxmlformats.org/officeDocument/2006/relationships" id="259" r:id="R4627d0b1e64043e8"/>
    <p:sldId xmlns:r="http://schemas.openxmlformats.org/officeDocument/2006/relationships" id="260" r:id="R966f1a4197f44371"/>
    <p:sldId xmlns:r="http://schemas.openxmlformats.org/officeDocument/2006/relationships" id="261" r:id="R05c0ca15446d49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ecf45ffe74c37" /><Relationship Type="http://schemas.openxmlformats.org/officeDocument/2006/relationships/slide" Target="/ppt/slides/slide1.xml" Id="Rb98663da31ef47db" /><Relationship Type="http://schemas.openxmlformats.org/officeDocument/2006/relationships/slide" Target="/ppt/slides/slide2.xml" Id="Rde438fa78de04864" /><Relationship Type="http://schemas.openxmlformats.org/officeDocument/2006/relationships/slide" Target="/ppt/slides/slide3.xml" Id="Rb9db9f67a23a448b" /><Relationship Type="http://schemas.openxmlformats.org/officeDocument/2006/relationships/slide" Target="/ppt/slides/slide4.xml" Id="R4627d0b1e64043e8" /><Relationship Type="http://schemas.openxmlformats.org/officeDocument/2006/relationships/slide" Target="/ppt/slides/slide5.xml" Id="R966f1a4197f44371" /><Relationship Type="http://schemas.openxmlformats.org/officeDocument/2006/relationships/slide" Target="/ppt/slides/slide6.xml" Id="R05c0ca15446d49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d301b2c8c4f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4a7cef16a406c" /><Relationship Type="http://schemas.openxmlformats.org/officeDocument/2006/relationships/theme" Target="/ppt/slideMasters/theme/theme1.xml" Id="R777969e1c42f4f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d4a7cef16a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f1366483642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254c355bb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3cce2054a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857af0b9247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008eb175647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ff0af3616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