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da808435a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9bb124dd54f1a"/>
  </p:sldMasterIdLst>
  <p:sldIdLst>
    <p:sldId xmlns:r="http://schemas.openxmlformats.org/officeDocument/2006/relationships" id="256" r:id="Rdc9f03efb5554352"/>
    <p:sldId xmlns:r="http://schemas.openxmlformats.org/officeDocument/2006/relationships" id="257" r:id="R7f2a71c1e8e74534"/>
    <p:sldId xmlns:r="http://schemas.openxmlformats.org/officeDocument/2006/relationships" id="258" r:id="Rf90b69824cd74a41"/>
    <p:sldId xmlns:r="http://schemas.openxmlformats.org/officeDocument/2006/relationships" id="259" r:id="R0f90902ef7e74bd5"/>
    <p:sldId xmlns:r="http://schemas.openxmlformats.org/officeDocument/2006/relationships" id="260" r:id="R660ec14e639f4dba"/>
    <p:sldId xmlns:r="http://schemas.openxmlformats.org/officeDocument/2006/relationships" id="261" r:id="Reb9a27990af3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9bb124dd54f1a" /><Relationship Type="http://schemas.openxmlformats.org/officeDocument/2006/relationships/slide" Target="/ppt/slides/slide1.xml" Id="Rdc9f03efb5554352" /><Relationship Type="http://schemas.openxmlformats.org/officeDocument/2006/relationships/slide" Target="/ppt/slides/slide2.xml" Id="R7f2a71c1e8e74534" /><Relationship Type="http://schemas.openxmlformats.org/officeDocument/2006/relationships/slide" Target="/ppt/slides/slide3.xml" Id="Rf90b69824cd74a41" /><Relationship Type="http://schemas.openxmlformats.org/officeDocument/2006/relationships/slide" Target="/ppt/slides/slide4.xml" Id="R0f90902ef7e74bd5" /><Relationship Type="http://schemas.openxmlformats.org/officeDocument/2006/relationships/slide" Target="/ppt/slides/slide5.xml" Id="R660ec14e639f4dba" /><Relationship Type="http://schemas.openxmlformats.org/officeDocument/2006/relationships/slide" Target="/ppt/slides/slide6.xml" Id="Reb9a27990af3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5f98919b9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c4a6aa219468e" /><Relationship Type="http://schemas.openxmlformats.org/officeDocument/2006/relationships/theme" Target="/ppt/slideMasters/theme/theme1.xml" Id="Rd47a05520ce6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c4a6aa219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660f3fffc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fea5e6913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b0a0b26f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92afa4e5c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f5cd0152545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95375a62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