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dc8f1fee754b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5ca67fa8d24de3"/>
  </p:sldMasterIdLst>
  <p:sldIdLst>
    <p:sldId xmlns:r="http://schemas.openxmlformats.org/officeDocument/2006/relationships" id="256" r:id="R36ab499728e14562"/>
    <p:sldId xmlns:r="http://schemas.openxmlformats.org/officeDocument/2006/relationships" id="257" r:id="R6297b2866abc449b"/>
    <p:sldId xmlns:r="http://schemas.openxmlformats.org/officeDocument/2006/relationships" id="258" r:id="R17dabf9307db4976"/>
    <p:sldId xmlns:r="http://schemas.openxmlformats.org/officeDocument/2006/relationships" id="259" r:id="R7cda2770c51943cc"/>
    <p:sldId xmlns:r="http://schemas.openxmlformats.org/officeDocument/2006/relationships" id="260" r:id="R5a5791a676a54a84"/>
    <p:sldId xmlns:r="http://schemas.openxmlformats.org/officeDocument/2006/relationships" id="261" r:id="R444b146abb864c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5ca67fa8d24de3" /><Relationship Type="http://schemas.openxmlformats.org/officeDocument/2006/relationships/slide" Target="/ppt/slides/slide1.xml" Id="R36ab499728e14562" /><Relationship Type="http://schemas.openxmlformats.org/officeDocument/2006/relationships/slide" Target="/ppt/slides/slide2.xml" Id="R6297b2866abc449b" /><Relationship Type="http://schemas.openxmlformats.org/officeDocument/2006/relationships/slide" Target="/ppt/slides/slide3.xml" Id="R17dabf9307db4976" /><Relationship Type="http://schemas.openxmlformats.org/officeDocument/2006/relationships/slide" Target="/ppt/slides/slide4.xml" Id="R7cda2770c51943cc" /><Relationship Type="http://schemas.openxmlformats.org/officeDocument/2006/relationships/slide" Target="/ppt/slides/slide5.xml" Id="R5a5791a676a54a84" /><Relationship Type="http://schemas.openxmlformats.org/officeDocument/2006/relationships/slide" Target="/ppt/slides/slide6.xml" Id="R444b146abb864c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37afbea54445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8cadfa3894dc4" /><Relationship Type="http://schemas.openxmlformats.org/officeDocument/2006/relationships/theme" Target="/ppt/slideMasters/theme/theme1.xml" Id="Rd03c403f01114d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98cadfa3894d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33954f04742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9a25580a544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18f4e539e4b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e00f2d7a94b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f0520bd114a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24b391aab45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