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1715b2587746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12e9b87544ef5"/>
  </p:sldMasterIdLst>
  <p:sldIdLst>
    <p:sldId xmlns:r="http://schemas.openxmlformats.org/officeDocument/2006/relationships" id="256" r:id="R47bb2d80694c476b"/>
    <p:sldId xmlns:r="http://schemas.openxmlformats.org/officeDocument/2006/relationships" id="257" r:id="R17b6c55bcc84422b"/>
    <p:sldId xmlns:r="http://schemas.openxmlformats.org/officeDocument/2006/relationships" id="258" r:id="R726bea073c7e4029"/>
    <p:sldId xmlns:r="http://schemas.openxmlformats.org/officeDocument/2006/relationships" id="259" r:id="Rdb23d59f7b3449a9"/>
    <p:sldId xmlns:r="http://schemas.openxmlformats.org/officeDocument/2006/relationships" id="260" r:id="Ra0bdcb08fbd24717"/>
    <p:sldId xmlns:r="http://schemas.openxmlformats.org/officeDocument/2006/relationships" id="261" r:id="R616a0718fe5148b1"/>
    <p:sldId xmlns:r="http://schemas.openxmlformats.org/officeDocument/2006/relationships" id="262" r:id="R4e9c08a606254b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12e9b87544ef5" /><Relationship Type="http://schemas.openxmlformats.org/officeDocument/2006/relationships/slide" Target="/ppt/slides/slide1.xml" Id="R47bb2d80694c476b" /><Relationship Type="http://schemas.openxmlformats.org/officeDocument/2006/relationships/slide" Target="/ppt/slides/slide2.xml" Id="R17b6c55bcc84422b" /><Relationship Type="http://schemas.openxmlformats.org/officeDocument/2006/relationships/slide" Target="/ppt/slides/slide3.xml" Id="R726bea073c7e4029" /><Relationship Type="http://schemas.openxmlformats.org/officeDocument/2006/relationships/slide" Target="/ppt/slides/slide4.xml" Id="Rdb23d59f7b3449a9" /><Relationship Type="http://schemas.openxmlformats.org/officeDocument/2006/relationships/slide" Target="/ppt/slides/slide5.xml" Id="Ra0bdcb08fbd24717" /><Relationship Type="http://schemas.openxmlformats.org/officeDocument/2006/relationships/slide" Target="/ppt/slides/slide6.xml" Id="R616a0718fe5148b1" /><Relationship Type="http://schemas.openxmlformats.org/officeDocument/2006/relationships/slide" Target="/ppt/slides/slide7.xml" Id="R4e9c08a606254b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e6cc7b82344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57ded3f4f45d9" /><Relationship Type="http://schemas.openxmlformats.org/officeDocument/2006/relationships/theme" Target="/ppt/slideMasters/theme/theme1.xml" Id="Rb2a4532a2cee47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57ded3f4f45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c3e583559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9b72f0606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05e92c2ed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f2074fe84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a28bfa5bd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41fa89f1840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e17ca9530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