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9da6e60e8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bcdac2939458a"/>
  </p:sldMasterIdLst>
  <p:sldIdLst>
    <p:sldId xmlns:r="http://schemas.openxmlformats.org/officeDocument/2006/relationships" id="256" r:id="Ra157cf738479413f"/>
    <p:sldId xmlns:r="http://schemas.openxmlformats.org/officeDocument/2006/relationships" id="257" r:id="Rdba57612146e4452"/>
    <p:sldId xmlns:r="http://schemas.openxmlformats.org/officeDocument/2006/relationships" id="258" r:id="Rbf815560d25e4857"/>
    <p:sldId xmlns:r="http://schemas.openxmlformats.org/officeDocument/2006/relationships" id="259" r:id="Rbbc291e15f6c4994"/>
    <p:sldId xmlns:r="http://schemas.openxmlformats.org/officeDocument/2006/relationships" id="260" r:id="R36e1dede74a84cad"/>
    <p:sldId xmlns:r="http://schemas.openxmlformats.org/officeDocument/2006/relationships" id="261" r:id="Rcfc354abf751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bcdac2939458a" /><Relationship Type="http://schemas.openxmlformats.org/officeDocument/2006/relationships/slide" Target="/ppt/slides/slide1.xml" Id="Ra157cf738479413f" /><Relationship Type="http://schemas.openxmlformats.org/officeDocument/2006/relationships/slide" Target="/ppt/slides/slide2.xml" Id="Rdba57612146e4452" /><Relationship Type="http://schemas.openxmlformats.org/officeDocument/2006/relationships/slide" Target="/ppt/slides/slide3.xml" Id="Rbf815560d25e4857" /><Relationship Type="http://schemas.openxmlformats.org/officeDocument/2006/relationships/slide" Target="/ppt/slides/slide4.xml" Id="Rbbc291e15f6c4994" /><Relationship Type="http://schemas.openxmlformats.org/officeDocument/2006/relationships/slide" Target="/ppt/slides/slide5.xml" Id="R36e1dede74a84cad" /><Relationship Type="http://schemas.openxmlformats.org/officeDocument/2006/relationships/slide" Target="/ppt/slides/slide6.xml" Id="Rcfc354abf751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54cb97e8b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e3b7aebc47a4" /><Relationship Type="http://schemas.openxmlformats.org/officeDocument/2006/relationships/theme" Target="/ppt/slideMasters/theme/theme1.xml" Id="Rad19ca20da23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5e3b7aebc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dcd518277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df5fcca96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5fd6da798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1f4a414a9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07d08176d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3a595d80a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