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a6931faf4e4a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d440e0fca54d98"/>
  </p:sldMasterIdLst>
  <p:sldIdLst>
    <p:sldId xmlns:r="http://schemas.openxmlformats.org/officeDocument/2006/relationships" id="256" r:id="R61709d27b6754d48"/>
    <p:sldId xmlns:r="http://schemas.openxmlformats.org/officeDocument/2006/relationships" id="257" r:id="Rf3621069516a480a"/>
    <p:sldId xmlns:r="http://schemas.openxmlformats.org/officeDocument/2006/relationships" id="258" r:id="R216f76c308414372"/>
    <p:sldId xmlns:r="http://schemas.openxmlformats.org/officeDocument/2006/relationships" id="259" r:id="Re01e1741a1d94c27"/>
    <p:sldId xmlns:r="http://schemas.openxmlformats.org/officeDocument/2006/relationships" id="260" r:id="R0deb18c6104c408f"/>
    <p:sldId xmlns:r="http://schemas.openxmlformats.org/officeDocument/2006/relationships" id="261" r:id="Rb753643ae1c54761"/>
    <p:sldId xmlns:r="http://schemas.openxmlformats.org/officeDocument/2006/relationships" id="262" r:id="Rcd87dddb6e104a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440e0fca54d98" /><Relationship Type="http://schemas.openxmlformats.org/officeDocument/2006/relationships/slide" Target="/ppt/slides/slide1.xml" Id="R61709d27b6754d48" /><Relationship Type="http://schemas.openxmlformats.org/officeDocument/2006/relationships/slide" Target="/ppt/slides/slide2.xml" Id="Rf3621069516a480a" /><Relationship Type="http://schemas.openxmlformats.org/officeDocument/2006/relationships/slide" Target="/ppt/slides/slide3.xml" Id="R216f76c308414372" /><Relationship Type="http://schemas.openxmlformats.org/officeDocument/2006/relationships/slide" Target="/ppt/slides/slide4.xml" Id="Re01e1741a1d94c27" /><Relationship Type="http://schemas.openxmlformats.org/officeDocument/2006/relationships/slide" Target="/ppt/slides/slide5.xml" Id="R0deb18c6104c408f" /><Relationship Type="http://schemas.openxmlformats.org/officeDocument/2006/relationships/slide" Target="/ppt/slides/slide6.xml" Id="Rb753643ae1c54761" /><Relationship Type="http://schemas.openxmlformats.org/officeDocument/2006/relationships/slide" Target="/ppt/slides/slide7.xml" Id="Rcd87dddb6e104a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72100d40a44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c52235dce408c" /><Relationship Type="http://schemas.openxmlformats.org/officeDocument/2006/relationships/theme" Target="/ppt/slideMasters/theme/theme1.xml" Id="Rbf4a2596d0f9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9c52235dce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ca72261464d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cd9664aac43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c71889e0548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35f10ffd34b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a78e8ee2745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100e15dfa4a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ee71e430d43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GLUGGVAREN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GLUGGVAREN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GLUGGVAREN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GLUGGVAREN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GLUGGVAREN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GLUGGVAREN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2 994 149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5 202 429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GLUGGVAREN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OLE-MARTIN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GLUGGVAREN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Flinders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GLUGGVAREN AS</a:t>
            </a:r>
          </a:p>
        </p:txBody>
      </p:sp>
    </p:spTree>
  </p:cSld>
  <p:clrMapOvr>
    <a:masterClrMapping xmlns:a="http://schemas.openxmlformats.org/drawingml/2006/main"/>
  </p:clrMapOvr>
</p:sld>
</file>