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9391995d6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316408b4b4874"/>
  </p:sldMasterIdLst>
  <p:sldIdLst>
    <p:sldId xmlns:r="http://schemas.openxmlformats.org/officeDocument/2006/relationships" id="256" r:id="R7efae0c98d5f4d97"/>
    <p:sldId xmlns:r="http://schemas.openxmlformats.org/officeDocument/2006/relationships" id="257" r:id="Rcaa71f876be342dd"/>
    <p:sldId xmlns:r="http://schemas.openxmlformats.org/officeDocument/2006/relationships" id="258" r:id="Rbd372fa3efe64636"/>
    <p:sldId xmlns:r="http://schemas.openxmlformats.org/officeDocument/2006/relationships" id="259" r:id="Rbcbd647602164134"/>
    <p:sldId xmlns:r="http://schemas.openxmlformats.org/officeDocument/2006/relationships" id="260" r:id="Rc93e35e5eca04732"/>
    <p:sldId xmlns:r="http://schemas.openxmlformats.org/officeDocument/2006/relationships" id="261" r:id="Rbf9e751fbd4a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316408b4b4874" /><Relationship Type="http://schemas.openxmlformats.org/officeDocument/2006/relationships/slide" Target="/ppt/slides/slide1.xml" Id="R7efae0c98d5f4d97" /><Relationship Type="http://schemas.openxmlformats.org/officeDocument/2006/relationships/slide" Target="/ppt/slides/slide2.xml" Id="Rcaa71f876be342dd" /><Relationship Type="http://schemas.openxmlformats.org/officeDocument/2006/relationships/slide" Target="/ppt/slides/slide3.xml" Id="Rbd372fa3efe64636" /><Relationship Type="http://schemas.openxmlformats.org/officeDocument/2006/relationships/slide" Target="/ppt/slides/slide4.xml" Id="Rbcbd647602164134" /><Relationship Type="http://schemas.openxmlformats.org/officeDocument/2006/relationships/slide" Target="/ppt/slides/slide5.xml" Id="Rc93e35e5eca04732" /><Relationship Type="http://schemas.openxmlformats.org/officeDocument/2006/relationships/slide" Target="/ppt/slides/slide6.xml" Id="Rbf9e751fbd4a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ba110d684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382605d9c4a8e" /><Relationship Type="http://schemas.openxmlformats.org/officeDocument/2006/relationships/theme" Target="/ppt/slideMasters/theme/theme1.xml" Id="R7dd23e89d233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382605d9c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c30a7e94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72ff5034b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2f8f3f32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467717d2147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c4447c0bd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ea0b6f0d4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