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40414175df46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9b21e845a04a82"/>
  </p:sldMasterIdLst>
  <p:sldIdLst>
    <p:sldId xmlns:r="http://schemas.openxmlformats.org/officeDocument/2006/relationships" id="256" r:id="Rfd6fd4685f5e4b72"/>
    <p:sldId xmlns:r="http://schemas.openxmlformats.org/officeDocument/2006/relationships" id="257" r:id="Rb6ca841b1d5641de"/>
    <p:sldId xmlns:r="http://schemas.openxmlformats.org/officeDocument/2006/relationships" id="258" r:id="R83b4af9071ec4748"/>
    <p:sldId xmlns:r="http://schemas.openxmlformats.org/officeDocument/2006/relationships" id="259" r:id="R08669fcd95784cce"/>
    <p:sldId xmlns:r="http://schemas.openxmlformats.org/officeDocument/2006/relationships" id="260" r:id="R9b37d0e0c7cb44ad"/>
    <p:sldId xmlns:r="http://schemas.openxmlformats.org/officeDocument/2006/relationships" id="261" r:id="R83daf3f872e34a1b"/>
    <p:sldId xmlns:r="http://schemas.openxmlformats.org/officeDocument/2006/relationships" id="262" r:id="R6a1919c2168a4a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b21e845a04a82" /><Relationship Type="http://schemas.openxmlformats.org/officeDocument/2006/relationships/slide" Target="/ppt/slides/slide1.xml" Id="Rfd6fd4685f5e4b72" /><Relationship Type="http://schemas.openxmlformats.org/officeDocument/2006/relationships/slide" Target="/ppt/slides/slide2.xml" Id="Rb6ca841b1d5641de" /><Relationship Type="http://schemas.openxmlformats.org/officeDocument/2006/relationships/slide" Target="/ppt/slides/slide3.xml" Id="R83b4af9071ec4748" /><Relationship Type="http://schemas.openxmlformats.org/officeDocument/2006/relationships/slide" Target="/ppt/slides/slide4.xml" Id="R08669fcd95784cce" /><Relationship Type="http://schemas.openxmlformats.org/officeDocument/2006/relationships/slide" Target="/ppt/slides/slide5.xml" Id="R9b37d0e0c7cb44ad" /><Relationship Type="http://schemas.openxmlformats.org/officeDocument/2006/relationships/slide" Target="/ppt/slides/slide6.xml" Id="R83daf3f872e34a1b" /><Relationship Type="http://schemas.openxmlformats.org/officeDocument/2006/relationships/slide" Target="/ppt/slides/slide7.xml" Id="R6a1919c2168a4a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4b459d5da42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2bae1f2184727" /><Relationship Type="http://schemas.openxmlformats.org/officeDocument/2006/relationships/theme" Target="/ppt/slideMasters/theme/theme1.xml" Id="R20c09f7452cc4f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82bae1f21847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8695c21d842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9ec8680d24c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92b643b8a4b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2c3887fb440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771cdd3bf4b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9d8348cde4e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4fe1bd81947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