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de67bbf19a4b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be28cf10cc4f5d"/>
  </p:sldMasterIdLst>
  <p:sldIdLst>
    <p:sldId xmlns:r="http://schemas.openxmlformats.org/officeDocument/2006/relationships" id="256" r:id="Re7b1ca36b3934619"/>
    <p:sldId xmlns:r="http://schemas.openxmlformats.org/officeDocument/2006/relationships" id="257" r:id="Rdb25ea24f4dc4f45"/>
    <p:sldId xmlns:r="http://schemas.openxmlformats.org/officeDocument/2006/relationships" id="258" r:id="Rd0d77baa47e548cc"/>
    <p:sldId xmlns:r="http://schemas.openxmlformats.org/officeDocument/2006/relationships" id="259" r:id="R18f8b7feb26c4341"/>
    <p:sldId xmlns:r="http://schemas.openxmlformats.org/officeDocument/2006/relationships" id="260" r:id="R39538dfc29a04e1d"/>
    <p:sldId xmlns:r="http://schemas.openxmlformats.org/officeDocument/2006/relationships" id="261" r:id="R950a8f7c0cff43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be28cf10cc4f5d" /><Relationship Type="http://schemas.openxmlformats.org/officeDocument/2006/relationships/slide" Target="/ppt/slides/slide1.xml" Id="Re7b1ca36b3934619" /><Relationship Type="http://schemas.openxmlformats.org/officeDocument/2006/relationships/slide" Target="/ppt/slides/slide2.xml" Id="Rdb25ea24f4dc4f45" /><Relationship Type="http://schemas.openxmlformats.org/officeDocument/2006/relationships/slide" Target="/ppt/slides/slide3.xml" Id="Rd0d77baa47e548cc" /><Relationship Type="http://schemas.openxmlformats.org/officeDocument/2006/relationships/slide" Target="/ppt/slides/slide4.xml" Id="R18f8b7feb26c4341" /><Relationship Type="http://schemas.openxmlformats.org/officeDocument/2006/relationships/slide" Target="/ppt/slides/slide5.xml" Id="R39538dfc29a04e1d" /><Relationship Type="http://schemas.openxmlformats.org/officeDocument/2006/relationships/slide" Target="/ppt/slides/slide6.xml" Id="R950a8f7c0cff43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b30158db8f47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64fabdb6745d4" /><Relationship Type="http://schemas.openxmlformats.org/officeDocument/2006/relationships/theme" Target="/ppt/slideMasters/theme/theme1.xml" Id="R11de2acbfb0040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364fabdb6745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4da298a234d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4f27441714c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29565a84743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3f4f1cc5b42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1edc101bd43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40a4af4444f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ILRØS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Lissfjellvegen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7802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930 462 004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