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ed8ef38e3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682fc9f20461d"/>
  </p:sldMasterIdLst>
  <p:sldIdLst>
    <p:sldId xmlns:r="http://schemas.openxmlformats.org/officeDocument/2006/relationships" id="256" r:id="Rc64c30d835294a9d"/>
    <p:sldId xmlns:r="http://schemas.openxmlformats.org/officeDocument/2006/relationships" id="257" r:id="R88604e7547e14134"/>
    <p:sldId xmlns:r="http://schemas.openxmlformats.org/officeDocument/2006/relationships" id="258" r:id="Ra35317cc8c8f4dff"/>
    <p:sldId xmlns:r="http://schemas.openxmlformats.org/officeDocument/2006/relationships" id="259" r:id="R0a417bbb980c4adc"/>
    <p:sldId xmlns:r="http://schemas.openxmlformats.org/officeDocument/2006/relationships" id="260" r:id="Rd50c1a1a2d2c43e8"/>
    <p:sldId xmlns:r="http://schemas.openxmlformats.org/officeDocument/2006/relationships" id="261" r:id="R165a3190cbd54705"/>
    <p:sldId xmlns:r="http://schemas.openxmlformats.org/officeDocument/2006/relationships" id="262" r:id="R429487478505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682fc9f20461d" /><Relationship Type="http://schemas.openxmlformats.org/officeDocument/2006/relationships/slide" Target="/ppt/slides/slide1.xml" Id="Rc64c30d835294a9d" /><Relationship Type="http://schemas.openxmlformats.org/officeDocument/2006/relationships/slide" Target="/ppt/slides/slide2.xml" Id="R88604e7547e14134" /><Relationship Type="http://schemas.openxmlformats.org/officeDocument/2006/relationships/slide" Target="/ppt/slides/slide3.xml" Id="Ra35317cc8c8f4dff" /><Relationship Type="http://schemas.openxmlformats.org/officeDocument/2006/relationships/slide" Target="/ppt/slides/slide4.xml" Id="R0a417bbb980c4adc" /><Relationship Type="http://schemas.openxmlformats.org/officeDocument/2006/relationships/slide" Target="/ppt/slides/slide5.xml" Id="Rd50c1a1a2d2c43e8" /><Relationship Type="http://schemas.openxmlformats.org/officeDocument/2006/relationships/slide" Target="/ppt/slides/slide6.xml" Id="R165a3190cbd54705" /><Relationship Type="http://schemas.openxmlformats.org/officeDocument/2006/relationships/slide" Target="/ppt/slides/slide7.xml" Id="R429487478505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ad56081c0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0e699e9ff4621" /><Relationship Type="http://schemas.openxmlformats.org/officeDocument/2006/relationships/theme" Target="/ppt/slideMasters/theme/theme1.xml" Id="Rec9607a96ff2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0e699e9ff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cd3d41a1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e175bfc6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cf44e4ea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548fc9c9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9ae02fdf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730e072d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ef96bfce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 HUS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2 980 629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CARINA BYE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RUDI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