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42b49e46d8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c8227812f4b02"/>
  </p:sldMasterIdLst>
  <p:sldIdLst>
    <p:sldId xmlns:r="http://schemas.openxmlformats.org/officeDocument/2006/relationships" id="256" r:id="R2f8a984cd13449d6"/>
    <p:sldId xmlns:r="http://schemas.openxmlformats.org/officeDocument/2006/relationships" id="257" r:id="Rf09fa2f2d32f4b94"/>
    <p:sldId xmlns:r="http://schemas.openxmlformats.org/officeDocument/2006/relationships" id="258" r:id="R0a95392f83f54ddf"/>
    <p:sldId xmlns:r="http://schemas.openxmlformats.org/officeDocument/2006/relationships" id="259" r:id="R4869ed4dec4c41af"/>
    <p:sldId xmlns:r="http://schemas.openxmlformats.org/officeDocument/2006/relationships" id="260" r:id="R60e906847c3741f1"/>
    <p:sldId xmlns:r="http://schemas.openxmlformats.org/officeDocument/2006/relationships" id="261" r:id="R2721c62a940445c3"/>
    <p:sldId xmlns:r="http://schemas.openxmlformats.org/officeDocument/2006/relationships" id="262" r:id="Rc5a4ec90a5ed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c8227812f4b02" /><Relationship Type="http://schemas.openxmlformats.org/officeDocument/2006/relationships/slide" Target="/ppt/slides/slide1.xml" Id="R2f8a984cd13449d6" /><Relationship Type="http://schemas.openxmlformats.org/officeDocument/2006/relationships/slide" Target="/ppt/slides/slide2.xml" Id="Rf09fa2f2d32f4b94" /><Relationship Type="http://schemas.openxmlformats.org/officeDocument/2006/relationships/slide" Target="/ppt/slides/slide3.xml" Id="R0a95392f83f54ddf" /><Relationship Type="http://schemas.openxmlformats.org/officeDocument/2006/relationships/slide" Target="/ppt/slides/slide4.xml" Id="R4869ed4dec4c41af" /><Relationship Type="http://schemas.openxmlformats.org/officeDocument/2006/relationships/slide" Target="/ppt/slides/slide5.xml" Id="R60e906847c3741f1" /><Relationship Type="http://schemas.openxmlformats.org/officeDocument/2006/relationships/slide" Target="/ppt/slides/slide6.xml" Id="R2721c62a940445c3" /><Relationship Type="http://schemas.openxmlformats.org/officeDocument/2006/relationships/slide" Target="/ppt/slides/slide7.xml" Id="Rc5a4ec90a5ed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a4c018cb54e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8dac93ebf4138" /><Relationship Type="http://schemas.openxmlformats.org/officeDocument/2006/relationships/theme" Target="/ppt/slideMasters/theme/theme1.xml" Id="R07e9abf99cfa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8dac93ebf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8de109a37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a1bfb6b6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bb7b3045e4f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5fab12901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ff4cf22fb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ef35a8004d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a5011976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ROWA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WARMBRODT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Warmbrodt VVS AS, Hestehaven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930 461 717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ROWA AS</a:t>
            </a:r>
          </a:p>
        </p:txBody>
      </p:sp>
    </p:spTree>
  </p:cSld>
  <p:clrMapOvr>
    <a:masterClrMapping xmlns:a="http://schemas.openxmlformats.org/drawingml/2006/main"/>
  </p:clrMapOvr>
</p:sld>
</file>