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736bc2a8294c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dee409bb464064"/>
  </p:sldMasterIdLst>
  <p:sldIdLst>
    <p:sldId xmlns:r="http://schemas.openxmlformats.org/officeDocument/2006/relationships" id="256" r:id="R8d59a36bd7f4438e"/>
    <p:sldId xmlns:r="http://schemas.openxmlformats.org/officeDocument/2006/relationships" id="257" r:id="R896cc86e66e24b80"/>
    <p:sldId xmlns:r="http://schemas.openxmlformats.org/officeDocument/2006/relationships" id="258" r:id="Rbf5f2b57ae4f45b6"/>
    <p:sldId xmlns:r="http://schemas.openxmlformats.org/officeDocument/2006/relationships" id="259" r:id="Rdd6915a084344e5c"/>
    <p:sldId xmlns:r="http://schemas.openxmlformats.org/officeDocument/2006/relationships" id="260" r:id="R11111278c7b94722"/>
    <p:sldId xmlns:r="http://schemas.openxmlformats.org/officeDocument/2006/relationships" id="261" r:id="Rede7937f50b14963"/>
    <p:sldId xmlns:r="http://schemas.openxmlformats.org/officeDocument/2006/relationships" id="262" r:id="R0953e0e807e640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dee409bb464064" /><Relationship Type="http://schemas.openxmlformats.org/officeDocument/2006/relationships/slide" Target="/ppt/slides/slide1.xml" Id="R8d59a36bd7f4438e" /><Relationship Type="http://schemas.openxmlformats.org/officeDocument/2006/relationships/slide" Target="/ppt/slides/slide2.xml" Id="R896cc86e66e24b80" /><Relationship Type="http://schemas.openxmlformats.org/officeDocument/2006/relationships/slide" Target="/ppt/slides/slide3.xml" Id="Rbf5f2b57ae4f45b6" /><Relationship Type="http://schemas.openxmlformats.org/officeDocument/2006/relationships/slide" Target="/ppt/slides/slide4.xml" Id="Rdd6915a084344e5c" /><Relationship Type="http://schemas.openxmlformats.org/officeDocument/2006/relationships/slide" Target="/ppt/slides/slide5.xml" Id="R11111278c7b94722" /><Relationship Type="http://schemas.openxmlformats.org/officeDocument/2006/relationships/slide" Target="/ppt/slides/slide6.xml" Id="Rede7937f50b14963" /><Relationship Type="http://schemas.openxmlformats.org/officeDocument/2006/relationships/slide" Target="/ppt/slides/slide7.xml" Id="R0953e0e807e640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f880eac8e34d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ab6a830964661" /><Relationship Type="http://schemas.openxmlformats.org/officeDocument/2006/relationships/theme" Target="/ppt/slideMasters/theme/theme1.xml" Id="R1252360d33d945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6ab6a8309646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bc61e7a8041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5f1a3d44447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7c977ead34a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8b01ed0014e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9c6efbf4f45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2d6b03e3c4a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7543a74dd4e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ROWA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ROWA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540 183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WARMBRODT RONNY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Warmbrodt VVS AS, Hestehaven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